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596" r:id="rId6"/>
    <p:sldId id="2584" r:id="rId7"/>
    <p:sldId id="272" r:id="rId8"/>
    <p:sldId id="257" r:id="rId9"/>
    <p:sldId id="264" r:id="rId10"/>
    <p:sldId id="2585" r:id="rId11"/>
    <p:sldId id="2582" r:id="rId12"/>
    <p:sldId id="2480" r:id="rId13"/>
    <p:sldId id="391" r:id="rId14"/>
    <p:sldId id="385" r:id="rId15"/>
    <p:sldId id="2583" r:id="rId16"/>
    <p:sldId id="359" r:id="rId17"/>
    <p:sldId id="2580" r:id="rId18"/>
    <p:sldId id="2486" r:id="rId19"/>
    <p:sldId id="624" r:id="rId20"/>
    <p:sldId id="629" r:id="rId21"/>
    <p:sldId id="2492" r:id="rId22"/>
    <p:sldId id="2581" r:id="rId23"/>
    <p:sldId id="366" r:id="rId24"/>
    <p:sldId id="258"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es, Rosemary" initials="HR" lastIdx="1" clrIdx="0">
    <p:extLst>
      <p:ext uri="{19B8F6BF-5375-455C-9EA6-DF929625EA0E}">
        <p15:presenceInfo xmlns:p15="http://schemas.microsoft.com/office/powerpoint/2012/main" userId="Hughes, Rosemary" providerId="None"/>
      </p:ext>
    </p:extLst>
  </p:cmAuthor>
  <p:cmAuthor id="2" name="Schott, Adam" initials="SA" lastIdx="8" clrIdx="1">
    <p:extLst>
      <p:ext uri="{19B8F6BF-5375-455C-9EA6-DF929625EA0E}">
        <p15:presenceInfo xmlns:p15="http://schemas.microsoft.com/office/powerpoint/2012/main" userId="Schott, A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71041" autoAdjust="0"/>
  </p:normalViewPr>
  <p:slideViewPr>
    <p:cSldViewPr>
      <p:cViewPr varScale="1">
        <p:scale>
          <a:sx n="61" d="100"/>
          <a:sy n="61" d="100"/>
        </p:scale>
        <p:origin x="2074" y="3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oshughe\AppData\Local\Microsoft\Windows\INetCache\Content.Outlook\F81IUDM0\CCSSO_Presentation_PIMS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Pennsylvania School Districts by Student Enrollment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Population_Chart!$A$1:$A$5</c:f>
              <c:strCache>
                <c:ptCount val="5"/>
                <c:pt idx="0">
                  <c:v>&lt; 2500
&lt;1000</c:v>
                </c:pt>
                <c:pt idx="1">
                  <c:v>2500 - 4999</c:v>
                </c:pt>
                <c:pt idx="2">
                  <c:v>5000 - 7499</c:v>
                </c:pt>
                <c:pt idx="3">
                  <c:v>7500-9999</c:v>
                </c:pt>
                <c:pt idx="4">
                  <c:v>10,000+</c:v>
                </c:pt>
              </c:strCache>
            </c:strRef>
          </c:cat>
          <c:val>
            <c:numRef>
              <c:f>Population_Chart!$B$1:$B$5</c:f>
              <c:numCache>
                <c:formatCode>General</c:formatCode>
                <c:ptCount val="5"/>
                <c:pt idx="0">
                  <c:v>296</c:v>
                </c:pt>
                <c:pt idx="1">
                  <c:v>136</c:v>
                </c:pt>
                <c:pt idx="2">
                  <c:v>37</c:v>
                </c:pt>
                <c:pt idx="3">
                  <c:v>14</c:v>
                </c:pt>
                <c:pt idx="4">
                  <c:v>17</c:v>
                </c:pt>
              </c:numCache>
            </c:numRef>
          </c:val>
          <c:extLst>
            <c:ext xmlns:c16="http://schemas.microsoft.com/office/drawing/2014/chart" uri="{C3380CC4-5D6E-409C-BE32-E72D297353CC}">
              <c16:uniqueId val="{00000000-EE44-43A1-AAF2-29038B6068B3}"/>
            </c:ext>
          </c:extLst>
        </c:ser>
        <c:ser>
          <c:idx val="1"/>
          <c:order val="1"/>
          <c:spPr>
            <a:solidFill>
              <a:schemeClr val="accent1">
                <a:lumMod val="60000"/>
                <a:lumOff val="40000"/>
              </a:schemeClr>
            </a:solidFill>
            <a:ln>
              <a:solidFill>
                <a:schemeClr val="tx1"/>
              </a:solid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44-43A1-AAF2-29038B6068B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Population_Chart!$A$1:$A$5</c:f>
              <c:strCache>
                <c:ptCount val="5"/>
                <c:pt idx="0">
                  <c:v>&lt; 2500
&lt;1000</c:v>
                </c:pt>
                <c:pt idx="1">
                  <c:v>2500 - 4999</c:v>
                </c:pt>
                <c:pt idx="2">
                  <c:v>5000 - 7499</c:v>
                </c:pt>
                <c:pt idx="3">
                  <c:v>7500-9999</c:v>
                </c:pt>
                <c:pt idx="4">
                  <c:v>10,000+</c:v>
                </c:pt>
              </c:strCache>
            </c:strRef>
          </c:cat>
          <c:val>
            <c:numRef>
              <c:f>Population_Chart!$C$1:$C$5</c:f>
              <c:numCache>
                <c:formatCode>General</c:formatCode>
                <c:ptCount val="5"/>
                <c:pt idx="0">
                  <c:v>89</c:v>
                </c:pt>
              </c:numCache>
            </c:numRef>
          </c:val>
          <c:extLst>
            <c:ext xmlns:c16="http://schemas.microsoft.com/office/drawing/2014/chart" uri="{C3380CC4-5D6E-409C-BE32-E72D297353CC}">
              <c16:uniqueId val="{00000001-EE44-43A1-AAF2-29038B6068B3}"/>
            </c:ext>
          </c:extLst>
        </c:ser>
        <c:dLbls>
          <c:showLegendKey val="0"/>
          <c:showVal val="0"/>
          <c:showCatName val="0"/>
          <c:showSerName val="0"/>
          <c:showPercent val="0"/>
          <c:showBubbleSize val="0"/>
        </c:dLbls>
        <c:gapWidth val="219"/>
        <c:overlap val="100"/>
        <c:axId val="594203080"/>
        <c:axId val="498333080"/>
      </c:barChart>
      <c:catAx>
        <c:axId val="5942030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Number of Enrolled Students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8333080"/>
        <c:crosses val="autoZero"/>
        <c:auto val="1"/>
        <c:lblAlgn val="ctr"/>
        <c:lblOffset val="100"/>
        <c:noMultiLvlLbl val="0"/>
      </c:catAx>
      <c:valAx>
        <c:axId val="498333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Number of Districts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4203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FF7E7-1B80-4502-A9D7-652CEEAE888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54BF34F-6519-41AC-845A-B6E1382046A8}">
      <dgm:prSet phldrT="[Text]"/>
      <dgm:spPr/>
      <dgm:t>
        <a:bodyPr/>
        <a:lstStyle/>
        <a:p>
          <a:r>
            <a:rPr lang="en-US" b="1" dirty="0">
              <a:latin typeface="Arial" panose="020B0604020202020204" pitchFamily="34" charset="0"/>
              <a:cs typeface="Arial" panose="020B0604020202020204" pitchFamily="34" charset="0"/>
            </a:rPr>
            <a:t>Comprehensive Review</a:t>
          </a:r>
        </a:p>
      </dgm:t>
    </dgm:pt>
    <dgm:pt modelId="{8540C123-E740-4687-882B-14B0C2197881}" type="parTrans" cxnId="{539C67E4-CDF0-45A5-A044-1FB5A7F1A8A1}">
      <dgm:prSet/>
      <dgm:spPr/>
      <dgm:t>
        <a:bodyPr/>
        <a:lstStyle/>
        <a:p>
          <a:endParaRPr lang="en-US"/>
        </a:p>
      </dgm:t>
    </dgm:pt>
    <dgm:pt modelId="{ABC4C504-5380-4AD0-8CA4-1CBF3CD9305A}" type="sibTrans" cxnId="{539C67E4-CDF0-45A5-A044-1FB5A7F1A8A1}">
      <dgm:prSet/>
      <dgm:spPr/>
      <dgm:t>
        <a:bodyPr/>
        <a:lstStyle/>
        <a:p>
          <a:endParaRPr lang="en-US"/>
        </a:p>
      </dgm:t>
    </dgm:pt>
    <dgm:pt modelId="{388AB2A0-352E-4E54-8FEF-436EB275B5A6}">
      <dgm:prSet phldrT="[Text]" custT="1"/>
      <dgm:spPr/>
      <dgm:t>
        <a:bodyPr/>
        <a:lstStyle/>
        <a:p>
          <a:r>
            <a:rPr lang="en-US" sz="1600" dirty="0">
              <a:latin typeface="Arial" panose="020B0604020202020204" pitchFamily="34" charset="0"/>
              <a:cs typeface="Arial" panose="020B0604020202020204" pitchFamily="34" charset="0"/>
            </a:rPr>
            <a:t>Literature review</a:t>
          </a:r>
        </a:p>
      </dgm:t>
    </dgm:pt>
    <dgm:pt modelId="{543C87FC-CF6E-42DC-A2E7-68B655F16745}" type="parTrans" cxnId="{F4BF655F-68FA-44E6-A507-0C874AFDDC02}">
      <dgm:prSet/>
      <dgm:spPr/>
      <dgm:t>
        <a:bodyPr/>
        <a:lstStyle/>
        <a:p>
          <a:endParaRPr lang="en-US"/>
        </a:p>
      </dgm:t>
    </dgm:pt>
    <dgm:pt modelId="{2A750455-EBF2-41FE-9DC1-0BE4F0946E8C}" type="sibTrans" cxnId="{F4BF655F-68FA-44E6-A507-0C874AFDDC02}">
      <dgm:prSet/>
      <dgm:spPr/>
      <dgm:t>
        <a:bodyPr/>
        <a:lstStyle/>
        <a:p>
          <a:endParaRPr lang="en-US"/>
        </a:p>
      </dgm:t>
    </dgm:pt>
    <dgm:pt modelId="{D25C2378-DBD9-4E84-888C-02152D891EF9}">
      <dgm:prSet phldrT="[Text]" custT="1"/>
      <dgm:spPr/>
      <dgm:t>
        <a:bodyPr/>
        <a:lstStyle/>
        <a:p>
          <a:r>
            <a:rPr lang="en-US" sz="1600" dirty="0">
              <a:latin typeface="Arial" panose="020B0604020202020204" pitchFamily="34" charset="0"/>
              <a:cs typeface="Arial" panose="020B0604020202020204" pitchFamily="34" charset="0"/>
            </a:rPr>
            <a:t>Consultation</a:t>
          </a:r>
        </a:p>
      </dgm:t>
    </dgm:pt>
    <dgm:pt modelId="{8B52A248-7128-4DC0-9ADE-818326FAD6EB}" type="parTrans" cxnId="{CB704503-ECD6-4802-9B2E-E0EFDB24DB0C}">
      <dgm:prSet/>
      <dgm:spPr/>
      <dgm:t>
        <a:bodyPr/>
        <a:lstStyle/>
        <a:p>
          <a:endParaRPr lang="en-US"/>
        </a:p>
      </dgm:t>
    </dgm:pt>
    <dgm:pt modelId="{1512CC21-AD06-4E2D-BE38-DA0DD8F88C70}" type="sibTrans" cxnId="{CB704503-ECD6-4802-9B2E-E0EFDB24DB0C}">
      <dgm:prSet/>
      <dgm:spPr/>
      <dgm:t>
        <a:bodyPr/>
        <a:lstStyle/>
        <a:p>
          <a:endParaRPr lang="en-US"/>
        </a:p>
      </dgm:t>
    </dgm:pt>
    <dgm:pt modelId="{F0C2A117-1B80-4EFF-B82B-CCB426C6DE84}">
      <dgm:prSet phldrT="[Text]"/>
      <dgm:spPr/>
      <dgm:t>
        <a:bodyPr/>
        <a:lstStyle/>
        <a:p>
          <a:r>
            <a:rPr lang="en-US" b="1" dirty="0">
              <a:latin typeface="Arial" panose="020B0604020202020204" pitchFamily="34" charset="0"/>
              <a:cs typeface="Arial" panose="020B0604020202020204" pitchFamily="34" charset="0"/>
            </a:rPr>
            <a:t>Gaps in PA’s Prior School Improvement Initiatives</a:t>
          </a:r>
        </a:p>
      </dgm:t>
    </dgm:pt>
    <dgm:pt modelId="{E0B481C5-DE98-4708-B728-F6F78F6E5F00}" type="parTrans" cxnId="{4D9863C7-714A-4F1F-9F4B-FC619B4EC18D}">
      <dgm:prSet/>
      <dgm:spPr/>
      <dgm:t>
        <a:bodyPr/>
        <a:lstStyle/>
        <a:p>
          <a:endParaRPr lang="en-US"/>
        </a:p>
      </dgm:t>
    </dgm:pt>
    <dgm:pt modelId="{90695F2A-F540-4769-8F3D-26964E6EA31D}" type="sibTrans" cxnId="{4D9863C7-714A-4F1F-9F4B-FC619B4EC18D}">
      <dgm:prSet/>
      <dgm:spPr/>
      <dgm:t>
        <a:bodyPr/>
        <a:lstStyle/>
        <a:p>
          <a:endParaRPr lang="en-US"/>
        </a:p>
      </dgm:t>
    </dgm:pt>
    <dgm:pt modelId="{63B6B609-51B3-4DB6-87ED-0B7CA0C8458B}">
      <dgm:prSet phldrT="[Text]" custT="1"/>
      <dgm:spPr/>
      <dgm:t>
        <a:bodyPr/>
        <a:lstStyle/>
        <a:p>
          <a:r>
            <a:rPr lang="en-US" sz="1800" b="0" dirty="0">
              <a:latin typeface="Arial" panose="020B0604020202020204" pitchFamily="34" charset="0"/>
              <a:cs typeface="Arial" panose="020B0604020202020204" pitchFamily="34" charset="0"/>
            </a:rPr>
            <a:t>Superficial consideration of root causes</a:t>
          </a:r>
          <a:endParaRPr lang="en-US" sz="1800" dirty="0">
            <a:latin typeface="Arial" panose="020B0604020202020204" pitchFamily="34" charset="0"/>
            <a:cs typeface="Arial" panose="020B0604020202020204" pitchFamily="34" charset="0"/>
          </a:endParaRPr>
        </a:p>
      </dgm:t>
    </dgm:pt>
    <dgm:pt modelId="{0D2818EF-7E93-44E6-9196-359E82F3AEC0}" type="parTrans" cxnId="{95F929D6-EF94-4BB2-B82B-86046E27F265}">
      <dgm:prSet/>
      <dgm:spPr/>
      <dgm:t>
        <a:bodyPr/>
        <a:lstStyle/>
        <a:p>
          <a:endParaRPr lang="en-US"/>
        </a:p>
      </dgm:t>
    </dgm:pt>
    <dgm:pt modelId="{1D87C0C5-D2E1-42C7-8FEF-A7C8C4F5A086}" type="sibTrans" cxnId="{95F929D6-EF94-4BB2-B82B-86046E27F265}">
      <dgm:prSet/>
      <dgm:spPr/>
      <dgm:t>
        <a:bodyPr/>
        <a:lstStyle/>
        <a:p>
          <a:endParaRPr lang="en-US"/>
        </a:p>
      </dgm:t>
    </dgm:pt>
    <dgm:pt modelId="{F6D05F85-F5B0-45A0-B53E-556C32C10C32}">
      <dgm:prSet phldrT="[Text]"/>
      <dgm:spPr/>
      <dgm:t>
        <a:bodyPr/>
        <a:lstStyle/>
        <a:p>
          <a:r>
            <a:rPr lang="en-US" b="1" dirty="0">
              <a:latin typeface="Arial" panose="020B0604020202020204" pitchFamily="34" charset="0"/>
              <a:cs typeface="Arial" panose="020B0604020202020204" pitchFamily="34" charset="0"/>
            </a:rPr>
            <a:t>Key Levers for Improvement in PA</a:t>
          </a:r>
        </a:p>
      </dgm:t>
    </dgm:pt>
    <dgm:pt modelId="{D40F76F4-1864-447F-A3B9-0CA5297CD660}" type="parTrans" cxnId="{869E58D5-99EB-46A0-89F5-741CC5E87567}">
      <dgm:prSet/>
      <dgm:spPr/>
      <dgm:t>
        <a:bodyPr/>
        <a:lstStyle/>
        <a:p>
          <a:endParaRPr lang="en-US"/>
        </a:p>
      </dgm:t>
    </dgm:pt>
    <dgm:pt modelId="{5D17DBF9-0A1C-49F6-A5FF-E4A9D352843A}" type="sibTrans" cxnId="{869E58D5-99EB-46A0-89F5-741CC5E87567}">
      <dgm:prSet/>
      <dgm:spPr/>
      <dgm:t>
        <a:bodyPr/>
        <a:lstStyle/>
        <a:p>
          <a:endParaRPr lang="en-US"/>
        </a:p>
      </dgm:t>
    </dgm:pt>
    <dgm:pt modelId="{4C6DE1DC-5D82-447D-ADDA-C49E19269BB3}">
      <dgm:prSet phldrT="[Text]" custT="1"/>
      <dgm:spPr/>
      <dgm:t>
        <a:bodyPr/>
        <a:lstStyle/>
        <a:p>
          <a:r>
            <a:rPr lang="en-US" sz="1200" dirty="0">
              <a:latin typeface="Arial" panose="020B0604020202020204" pitchFamily="34" charset="0"/>
              <a:cs typeface="Arial" panose="020B0604020202020204" pitchFamily="34" charset="0"/>
            </a:rPr>
            <a:t>Focus on Essential Practices</a:t>
          </a:r>
        </a:p>
      </dgm:t>
    </dgm:pt>
    <dgm:pt modelId="{E423DFC4-0A20-4562-B753-672482109EC2}" type="parTrans" cxnId="{962D7012-726F-416F-BE43-B6B36FFC5124}">
      <dgm:prSet/>
      <dgm:spPr/>
      <dgm:t>
        <a:bodyPr/>
        <a:lstStyle/>
        <a:p>
          <a:endParaRPr lang="en-US"/>
        </a:p>
      </dgm:t>
    </dgm:pt>
    <dgm:pt modelId="{8BD58BE8-56EF-4340-A442-E119103000C3}" type="sibTrans" cxnId="{962D7012-726F-416F-BE43-B6B36FFC5124}">
      <dgm:prSet/>
      <dgm:spPr/>
      <dgm:t>
        <a:bodyPr/>
        <a:lstStyle/>
        <a:p>
          <a:endParaRPr lang="en-US"/>
        </a:p>
      </dgm:t>
    </dgm:pt>
    <dgm:pt modelId="{00EBA2B9-E4C6-40A8-88CA-211799896ABB}">
      <dgm:prSet custT="1"/>
      <dgm:spPr/>
      <dgm:t>
        <a:bodyPr/>
        <a:lstStyle/>
        <a:p>
          <a:r>
            <a:rPr lang="en-US" sz="1800" b="0" dirty="0">
              <a:latin typeface="Arial" panose="020B0604020202020204" pitchFamily="34" charset="0"/>
              <a:cs typeface="Arial" panose="020B0604020202020204" pitchFamily="34" charset="0"/>
            </a:rPr>
            <a:t>Limited collaboration between the SEA and LEAs</a:t>
          </a:r>
          <a:endParaRPr lang="en-US" sz="1800" dirty="0">
            <a:latin typeface="Arial" panose="020B0604020202020204" pitchFamily="34" charset="0"/>
            <a:cs typeface="Arial" panose="020B0604020202020204" pitchFamily="34" charset="0"/>
          </a:endParaRPr>
        </a:p>
      </dgm:t>
    </dgm:pt>
    <dgm:pt modelId="{AB896C0B-FD6F-41F7-A17B-E9CC19F089AB}" type="parTrans" cxnId="{9F801107-2F23-490A-B17B-D9D24AB344FF}">
      <dgm:prSet/>
      <dgm:spPr/>
      <dgm:t>
        <a:bodyPr/>
        <a:lstStyle/>
        <a:p>
          <a:endParaRPr lang="en-US"/>
        </a:p>
      </dgm:t>
    </dgm:pt>
    <dgm:pt modelId="{B5CC4902-7B7D-4EEB-8378-067DC49D3F06}" type="sibTrans" cxnId="{9F801107-2F23-490A-B17B-D9D24AB344FF}">
      <dgm:prSet/>
      <dgm:spPr/>
      <dgm:t>
        <a:bodyPr/>
        <a:lstStyle/>
        <a:p>
          <a:endParaRPr lang="en-US"/>
        </a:p>
      </dgm:t>
    </dgm:pt>
    <dgm:pt modelId="{E0B26760-94E8-4C2E-9A5D-48DE19185AA5}">
      <dgm:prSet phldrT="[Text]" custT="1"/>
      <dgm:spPr/>
      <dgm:t>
        <a:bodyPr/>
        <a:lstStyle/>
        <a:p>
          <a:r>
            <a:rPr lang="en-US" sz="1600" dirty="0">
              <a:latin typeface="Arial" panose="020B0604020202020204" pitchFamily="34" charset="0"/>
              <a:cs typeface="Arial" panose="020B0604020202020204" pitchFamily="34" charset="0"/>
            </a:rPr>
            <a:t>Local reflection</a:t>
          </a:r>
        </a:p>
      </dgm:t>
    </dgm:pt>
    <dgm:pt modelId="{4D07E488-F6FF-4CCA-9CC5-57CB3C5F57C0}" type="parTrans" cxnId="{B49A6C75-87FA-4F9A-A41B-D90BEB5C622F}">
      <dgm:prSet/>
      <dgm:spPr/>
      <dgm:t>
        <a:bodyPr/>
        <a:lstStyle/>
        <a:p>
          <a:endParaRPr lang="en-US"/>
        </a:p>
      </dgm:t>
    </dgm:pt>
    <dgm:pt modelId="{E3CDA87C-CC30-4CE0-A33B-260224B29C11}" type="sibTrans" cxnId="{B49A6C75-87FA-4F9A-A41B-D90BEB5C622F}">
      <dgm:prSet/>
      <dgm:spPr/>
      <dgm:t>
        <a:bodyPr/>
        <a:lstStyle/>
        <a:p>
          <a:endParaRPr lang="en-US"/>
        </a:p>
      </dgm:t>
    </dgm:pt>
    <dgm:pt modelId="{FBE31B57-0E10-4493-ABB3-8E1A7BF02DD7}">
      <dgm:prSet phldrT="[Text]" custT="1"/>
      <dgm:spPr/>
      <dgm:t>
        <a:bodyPr/>
        <a:lstStyle/>
        <a:p>
          <a:r>
            <a:rPr lang="en-US" sz="1800" b="0" dirty="0">
              <a:latin typeface="Arial" panose="020B0604020202020204" pitchFamily="34" charset="0"/>
              <a:cs typeface="Arial" panose="020B0604020202020204" pitchFamily="34" charset="0"/>
            </a:rPr>
            <a:t>Lacked focus on human capital</a:t>
          </a:r>
        </a:p>
      </dgm:t>
    </dgm:pt>
    <dgm:pt modelId="{F0FCCE52-B6B7-45E8-9D96-F13839860693}" type="parTrans" cxnId="{9B2DBA10-09A6-4821-BA45-5EF574583927}">
      <dgm:prSet/>
      <dgm:spPr/>
      <dgm:t>
        <a:bodyPr/>
        <a:lstStyle/>
        <a:p>
          <a:endParaRPr lang="en-US"/>
        </a:p>
      </dgm:t>
    </dgm:pt>
    <dgm:pt modelId="{C2836DA6-4D36-4752-A171-5F1F1161BEB7}" type="sibTrans" cxnId="{9B2DBA10-09A6-4821-BA45-5EF574583927}">
      <dgm:prSet/>
      <dgm:spPr/>
      <dgm:t>
        <a:bodyPr/>
        <a:lstStyle/>
        <a:p>
          <a:endParaRPr lang="en-US"/>
        </a:p>
      </dgm:t>
    </dgm:pt>
    <dgm:pt modelId="{4A69B873-D8AC-472E-AECB-5B9256B95DDE}">
      <dgm:prSet phldrT="[Text]" custT="1"/>
      <dgm:spPr/>
      <dgm:t>
        <a:bodyPr/>
        <a:lstStyle/>
        <a:p>
          <a:endParaRPr lang="en-US" sz="1600" dirty="0">
            <a:latin typeface="Arial" panose="020B0604020202020204" pitchFamily="34" charset="0"/>
            <a:cs typeface="Arial" panose="020B0604020202020204" pitchFamily="34" charset="0"/>
          </a:endParaRPr>
        </a:p>
      </dgm:t>
    </dgm:pt>
    <dgm:pt modelId="{399E1EF5-4723-4F61-ACA5-12FA1EFC477C}" type="parTrans" cxnId="{DFD1C924-2018-41D1-BC96-06D61E8CC443}">
      <dgm:prSet/>
      <dgm:spPr/>
      <dgm:t>
        <a:bodyPr/>
        <a:lstStyle/>
        <a:p>
          <a:endParaRPr lang="en-US"/>
        </a:p>
      </dgm:t>
    </dgm:pt>
    <dgm:pt modelId="{75B044EB-331F-4CDD-9250-7A84BE931CAC}" type="sibTrans" cxnId="{DFD1C924-2018-41D1-BC96-06D61E8CC443}">
      <dgm:prSet/>
      <dgm:spPr/>
      <dgm:t>
        <a:bodyPr/>
        <a:lstStyle/>
        <a:p>
          <a:endParaRPr lang="en-US"/>
        </a:p>
      </dgm:t>
    </dgm:pt>
    <dgm:pt modelId="{B0D3EC2E-7A64-4639-BF5C-EA290796A2AF}">
      <dgm:prSet phldrT="[Text]" custT="1"/>
      <dgm:spPr/>
      <dgm:t>
        <a:bodyPr/>
        <a:lstStyle/>
        <a:p>
          <a:endParaRPr lang="en-US" sz="1600" dirty="0">
            <a:latin typeface="Arial" panose="020B0604020202020204" pitchFamily="34" charset="0"/>
            <a:cs typeface="Arial" panose="020B0604020202020204" pitchFamily="34" charset="0"/>
          </a:endParaRPr>
        </a:p>
      </dgm:t>
    </dgm:pt>
    <dgm:pt modelId="{326CCB4A-AE51-4694-BA20-E2E66185311F}" type="parTrans" cxnId="{0AB49DBF-2809-4FBA-A299-64ABBEB32179}">
      <dgm:prSet/>
      <dgm:spPr/>
      <dgm:t>
        <a:bodyPr/>
        <a:lstStyle/>
        <a:p>
          <a:endParaRPr lang="en-US"/>
        </a:p>
      </dgm:t>
    </dgm:pt>
    <dgm:pt modelId="{AD6D05F5-8F2C-4619-808F-8D8F47A938ED}" type="sibTrans" cxnId="{0AB49DBF-2809-4FBA-A299-64ABBEB32179}">
      <dgm:prSet/>
      <dgm:spPr/>
      <dgm:t>
        <a:bodyPr/>
        <a:lstStyle/>
        <a:p>
          <a:endParaRPr lang="en-US"/>
        </a:p>
      </dgm:t>
    </dgm:pt>
    <dgm:pt modelId="{6B67C45D-9D10-43C6-8BFD-5E8B03477D4D}">
      <dgm:prSet phldrT="[Text]" custT="1"/>
      <dgm:spPr/>
      <dgm:t>
        <a:bodyPr/>
        <a:lstStyle/>
        <a:p>
          <a:endParaRPr lang="en-US" sz="1800" dirty="0">
            <a:latin typeface="Arial" panose="020B0604020202020204" pitchFamily="34" charset="0"/>
            <a:cs typeface="Arial" panose="020B0604020202020204" pitchFamily="34" charset="0"/>
          </a:endParaRPr>
        </a:p>
      </dgm:t>
    </dgm:pt>
    <dgm:pt modelId="{14860DA2-4605-4E85-98DA-3574EC055345}" type="parTrans" cxnId="{088439E8-95A9-4950-8094-6AD7F1B3692E}">
      <dgm:prSet/>
      <dgm:spPr/>
      <dgm:t>
        <a:bodyPr/>
        <a:lstStyle/>
        <a:p>
          <a:endParaRPr lang="en-US"/>
        </a:p>
      </dgm:t>
    </dgm:pt>
    <dgm:pt modelId="{2418D314-AA70-4744-B035-FBDACA6DE4B4}" type="sibTrans" cxnId="{088439E8-95A9-4950-8094-6AD7F1B3692E}">
      <dgm:prSet/>
      <dgm:spPr/>
      <dgm:t>
        <a:bodyPr/>
        <a:lstStyle/>
        <a:p>
          <a:endParaRPr lang="en-US"/>
        </a:p>
      </dgm:t>
    </dgm:pt>
    <dgm:pt modelId="{065FDDA1-A39C-46A6-B00F-F568F9CEB302}">
      <dgm:prSet custT="1"/>
      <dgm:spPr/>
      <dgm:t>
        <a:bodyPr/>
        <a:lstStyle/>
        <a:p>
          <a:endParaRPr lang="en-US" sz="1800" b="0" dirty="0">
            <a:latin typeface="Arial" panose="020B0604020202020204" pitchFamily="34" charset="0"/>
            <a:cs typeface="Arial" panose="020B0604020202020204" pitchFamily="34" charset="0"/>
          </a:endParaRPr>
        </a:p>
      </dgm:t>
    </dgm:pt>
    <dgm:pt modelId="{6220C719-8D01-4D8B-8221-1CE661412E20}" type="parTrans" cxnId="{6A190158-1B9C-488E-890D-CEEE8AC82D33}">
      <dgm:prSet/>
      <dgm:spPr/>
      <dgm:t>
        <a:bodyPr/>
        <a:lstStyle/>
        <a:p>
          <a:endParaRPr lang="en-US"/>
        </a:p>
      </dgm:t>
    </dgm:pt>
    <dgm:pt modelId="{939C3D41-CA02-43D3-94BD-715E8E544A29}" type="sibTrans" cxnId="{6A190158-1B9C-488E-890D-CEEE8AC82D33}">
      <dgm:prSet/>
      <dgm:spPr/>
      <dgm:t>
        <a:bodyPr/>
        <a:lstStyle/>
        <a:p>
          <a:endParaRPr lang="en-US"/>
        </a:p>
      </dgm:t>
    </dgm:pt>
    <dgm:pt modelId="{8ED74659-764A-4DBE-A87E-77948C07AFDC}">
      <dgm:prSet phldrT="[Text]" custT="1"/>
      <dgm:spPr/>
      <dgm:t>
        <a:bodyPr/>
        <a:lstStyle/>
        <a:p>
          <a:endParaRPr lang="en-US" sz="1200" dirty="0">
            <a:latin typeface="Arial" panose="020B0604020202020204" pitchFamily="34" charset="0"/>
            <a:cs typeface="Arial" panose="020B0604020202020204" pitchFamily="34" charset="0"/>
          </a:endParaRPr>
        </a:p>
      </dgm:t>
    </dgm:pt>
    <dgm:pt modelId="{BC1F959A-72F6-4D78-982D-0454782483F7}" type="parTrans" cxnId="{CFA190C4-8D67-4538-B7F0-50A2FD2A66FD}">
      <dgm:prSet/>
      <dgm:spPr/>
      <dgm:t>
        <a:bodyPr/>
        <a:lstStyle/>
        <a:p>
          <a:endParaRPr lang="en-US"/>
        </a:p>
      </dgm:t>
    </dgm:pt>
    <dgm:pt modelId="{198C73E0-11A4-4573-8458-D400896200FB}" type="sibTrans" cxnId="{CFA190C4-8D67-4538-B7F0-50A2FD2A66FD}">
      <dgm:prSet/>
      <dgm:spPr/>
      <dgm:t>
        <a:bodyPr/>
        <a:lstStyle/>
        <a:p>
          <a:endParaRPr lang="en-US"/>
        </a:p>
      </dgm:t>
    </dgm:pt>
    <dgm:pt modelId="{35B70DBA-51FA-4170-8B76-8853FEE8D080}">
      <dgm:prSet custT="1"/>
      <dgm:spPr/>
      <dgm:t>
        <a:bodyPr/>
        <a:lstStyle/>
        <a:p>
          <a:endParaRPr lang="en-US" sz="1200" dirty="0">
            <a:latin typeface="Arial" panose="020B0604020202020204" pitchFamily="34" charset="0"/>
            <a:cs typeface="Arial" panose="020B0604020202020204" pitchFamily="34" charset="0"/>
          </a:endParaRPr>
        </a:p>
      </dgm:t>
    </dgm:pt>
    <dgm:pt modelId="{B2BD492B-2853-4AB9-A198-971FEFDA13FF}" type="parTrans" cxnId="{3E79084F-D1B4-41FC-B1FE-9DA2FD84A0C5}">
      <dgm:prSet/>
      <dgm:spPr/>
      <dgm:t>
        <a:bodyPr/>
        <a:lstStyle/>
        <a:p>
          <a:endParaRPr lang="en-US"/>
        </a:p>
      </dgm:t>
    </dgm:pt>
    <dgm:pt modelId="{D72DE521-BAB0-4CEE-823C-6DF85F58581F}" type="sibTrans" cxnId="{3E79084F-D1B4-41FC-B1FE-9DA2FD84A0C5}">
      <dgm:prSet/>
      <dgm:spPr/>
      <dgm:t>
        <a:bodyPr/>
        <a:lstStyle/>
        <a:p>
          <a:endParaRPr lang="en-US"/>
        </a:p>
      </dgm:t>
    </dgm:pt>
    <dgm:pt modelId="{202A5677-F408-4D08-BE5C-D356E881F5F0}">
      <dgm:prSet custT="1"/>
      <dgm:spPr/>
      <dgm:t>
        <a:bodyPr/>
        <a:lstStyle/>
        <a:p>
          <a:r>
            <a:rPr lang="en-US" sz="1200" dirty="0">
              <a:latin typeface="Arial" panose="020B0604020202020204" pitchFamily="34" charset="0"/>
              <a:cs typeface="Arial" panose="020B0604020202020204" pitchFamily="34" charset="0"/>
            </a:rPr>
            <a:t>Differentiate supports</a:t>
          </a:r>
        </a:p>
      </dgm:t>
    </dgm:pt>
    <dgm:pt modelId="{D710F0E9-C942-415E-B2B7-924020E2E21D}" type="parTrans" cxnId="{D24729F8-4B35-4A05-9E3B-98FAF7A4033D}">
      <dgm:prSet/>
      <dgm:spPr/>
      <dgm:t>
        <a:bodyPr/>
        <a:lstStyle/>
        <a:p>
          <a:endParaRPr lang="en-US"/>
        </a:p>
      </dgm:t>
    </dgm:pt>
    <dgm:pt modelId="{9B3B9679-E97B-403A-B42A-130C51B84BB2}" type="sibTrans" cxnId="{D24729F8-4B35-4A05-9E3B-98FAF7A4033D}">
      <dgm:prSet/>
      <dgm:spPr/>
      <dgm:t>
        <a:bodyPr/>
        <a:lstStyle/>
        <a:p>
          <a:endParaRPr lang="en-US"/>
        </a:p>
      </dgm:t>
    </dgm:pt>
    <dgm:pt modelId="{62EE9B82-AD5F-4DF3-A71D-BD9EFFF88631}">
      <dgm:prSet phldrT="[Text]" custT="1"/>
      <dgm:spPr/>
      <dgm:t>
        <a:bodyPr/>
        <a:lstStyle/>
        <a:p>
          <a:r>
            <a:rPr lang="en-US" sz="1200" dirty="0">
              <a:latin typeface="Arial" panose="020B0604020202020204" pitchFamily="34" charset="0"/>
              <a:cs typeface="Arial" panose="020B0604020202020204" pitchFamily="34" charset="0"/>
            </a:rPr>
            <a:t>Engage stakeholders</a:t>
          </a:r>
        </a:p>
      </dgm:t>
    </dgm:pt>
    <dgm:pt modelId="{856F1098-FAA8-4A44-8291-26F87CA9296B}" type="parTrans" cxnId="{0D873E36-A99D-48A6-A42F-CA0022E116F6}">
      <dgm:prSet/>
      <dgm:spPr/>
      <dgm:t>
        <a:bodyPr/>
        <a:lstStyle/>
        <a:p>
          <a:endParaRPr lang="en-US"/>
        </a:p>
      </dgm:t>
    </dgm:pt>
    <dgm:pt modelId="{2FD9EF02-A6F9-40E7-96CD-060A5DE3EBCE}" type="sibTrans" cxnId="{0D873E36-A99D-48A6-A42F-CA0022E116F6}">
      <dgm:prSet/>
      <dgm:spPr/>
      <dgm:t>
        <a:bodyPr/>
        <a:lstStyle/>
        <a:p>
          <a:endParaRPr lang="en-US"/>
        </a:p>
      </dgm:t>
    </dgm:pt>
    <dgm:pt modelId="{33EF14A4-24E2-4DB8-AA2F-9D3CD02FE0F7}">
      <dgm:prSet phldrT="[Text]" custT="1"/>
      <dgm:spPr/>
      <dgm:t>
        <a:bodyPr/>
        <a:lstStyle/>
        <a:p>
          <a:endParaRPr lang="en-US" sz="1200" dirty="0">
            <a:latin typeface="Arial" panose="020B0604020202020204" pitchFamily="34" charset="0"/>
            <a:cs typeface="Arial" panose="020B0604020202020204" pitchFamily="34" charset="0"/>
          </a:endParaRPr>
        </a:p>
      </dgm:t>
    </dgm:pt>
    <dgm:pt modelId="{9F9CA2FE-B10A-4D76-9038-32F51B560C29}" type="parTrans" cxnId="{70069053-9B06-42C9-A2FF-52E0F4BAC4AE}">
      <dgm:prSet/>
      <dgm:spPr/>
      <dgm:t>
        <a:bodyPr/>
        <a:lstStyle/>
        <a:p>
          <a:endParaRPr lang="en-US"/>
        </a:p>
      </dgm:t>
    </dgm:pt>
    <dgm:pt modelId="{7AAB34D1-4DAE-4267-8068-BAD763766E9E}" type="sibTrans" cxnId="{70069053-9B06-42C9-A2FF-52E0F4BAC4AE}">
      <dgm:prSet/>
      <dgm:spPr/>
      <dgm:t>
        <a:bodyPr/>
        <a:lstStyle/>
        <a:p>
          <a:endParaRPr lang="en-US"/>
        </a:p>
      </dgm:t>
    </dgm:pt>
    <dgm:pt modelId="{9D07F700-65AA-4ADC-AFB7-874262424C9A}">
      <dgm:prSet custT="1"/>
      <dgm:spPr/>
      <dgm:t>
        <a:bodyPr/>
        <a:lstStyle/>
        <a:p>
          <a:endParaRPr lang="en-US" sz="1200" dirty="0">
            <a:latin typeface="Arial" panose="020B0604020202020204" pitchFamily="34" charset="0"/>
            <a:cs typeface="Arial" panose="020B0604020202020204" pitchFamily="34" charset="0"/>
          </a:endParaRPr>
        </a:p>
      </dgm:t>
    </dgm:pt>
    <dgm:pt modelId="{CCEB49BD-E195-4EC8-A45B-92C3A816DA2F}" type="parTrans" cxnId="{6FC68B0B-A866-49FD-829C-E1C1E795D90A}">
      <dgm:prSet/>
      <dgm:spPr/>
      <dgm:t>
        <a:bodyPr/>
        <a:lstStyle/>
        <a:p>
          <a:endParaRPr lang="en-US"/>
        </a:p>
      </dgm:t>
    </dgm:pt>
    <dgm:pt modelId="{1C4E8F9E-2532-439F-994F-D15422205338}" type="sibTrans" cxnId="{6FC68B0B-A866-49FD-829C-E1C1E795D90A}">
      <dgm:prSet/>
      <dgm:spPr/>
      <dgm:t>
        <a:bodyPr/>
        <a:lstStyle/>
        <a:p>
          <a:endParaRPr lang="en-US"/>
        </a:p>
      </dgm:t>
    </dgm:pt>
    <dgm:pt modelId="{CBC9C9A0-CCFE-49A2-8C3D-E626C834E81A}">
      <dgm:prSet custT="1"/>
      <dgm:spPr/>
      <dgm:t>
        <a:bodyPr/>
        <a:lstStyle/>
        <a:p>
          <a:r>
            <a:rPr lang="en-US" sz="1200" dirty="0">
              <a:latin typeface="Arial" panose="020B0604020202020204" pitchFamily="34" charset="0"/>
              <a:cs typeface="Arial" panose="020B0604020202020204" pitchFamily="34" charset="0"/>
            </a:rPr>
            <a:t>Prioritize human capital systems</a:t>
          </a:r>
        </a:p>
      </dgm:t>
    </dgm:pt>
    <dgm:pt modelId="{83D9CB63-51E6-4FC6-B6A0-2984227287B8}" type="parTrans" cxnId="{DA31733C-4023-495C-899D-9576A6ED3E5F}">
      <dgm:prSet/>
      <dgm:spPr/>
      <dgm:t>
        <a:bodyPr/>
        <a:lstStyle/>
        <a:p>
          <a:endParaRPr lang="en-US"/>
        </a:p>
      </dgm:t>
    </dgm:pt>
    <dgm:pt modelId="{409DE0B5-893F-4B07-A042-1BC26A9FCEC4}" type="sibTrans" cxnId="{DA31733C-4023-495C-899D-9576A6ED3E5F}">
      <dgm:prSet/>
      <dgm:spPr/>
      <dgm:t>
        <a:bodyPr/>
        <a:lstStyle/>
        <a:p>
          <a:endParaRPr lang="en-US"/>
        </a:p>
      </dgm:t>
    </dgm:pt>
    <dgm:pt modelId="{40F10FDE-9335-4F8D-990B-F7046B15F1D3}">
      <dgm:prSet phldrT="[Text]" custT="1"/>
      <dgm:spPr/>
      <dgm:t>
        <a:bodyPr/>
        <a:lstStyle/>
        <a:p>
          <a:endParaRPr lang="en-US" sz="1200" dirty="0">
            <a:latin typeface="Arial" panose="020B0604020202020204" pitchFamily="34" charset="0"/>
            <a:cs typeface="Arial" panose="020B0604020202020204" pitchFamily="34" charset="0"/>
          </a:endParaRPr>
        </a:p>
      </dgm:t>
    </dgm:pt>
    <dgm:pt modelId="{F88A6B3C-993B-438B-9732-35D2F6EEE9E5}" type="sibTrans" cxnId="{757634F6-B671-4831-B162-95DD174CE4A6}">
      <dgm:prSet/>
      <dgm:spPr/>
      <dgm:t>
        <a:bodyPr/>
        <a:lstStyle/>
        <a:p>
          <a:endParaRPr lang="en-US"/>
        </a:p>
      </dgm:t>
    </dgm:pt>
    <dgm:pt modelId="{C1E9230B-B1DE-4707-BD7C-921BADE04D92}" type="parTrans" cxnId="{757634F6-B671-4831-B162-95DD174CE4A6}">
      <dgm:prSet/>
      <dgm:spPr/>
      <dgm:t>
        <a:bodyPr/>
        <a:lstStyle/>
        <a:p>
          <a:endParaRPr lang="en-US"/>
        </a:p>
      </dgm:t>
    </dgm:pt>
    <dgm:pt modelId="{F7E63D35-2390-45DC-B4DE-90D740A724DB}">
      <dgm:prSet custT="1"/>
      <dgm:spPr/>
      <dgm:t>
        <a:bodyPr/>
        <a:lstStyle/>
        <a:p>
          <a:r>
            <a:rPr lang="en-US" sz="1200" dirty="0">
              <a:latin typeface="Arial" panose="020B0604020202020204" pitchFamily="34" charset="0"/>
              <a:cs typeface="Arial" panose="020B0604020202020204" pitchFamily="34" charset="0"/>
            </a:rPr>
            <a:t>Establish coherence and collaboration – horizontally and vertically </a:t>
          </a:r>
        </a:p>
      </dgm:t>
    </dgm:pt>
    <dgm:pt modelId="{328EC0EF-E643-476A-9D79-5C3163FF4426}" type="sibTrans" cxnId="{0CB65AF1-7F6F-4CAE-B4D9-61389DD861F7}">
      <dgm:prSet/>
      <dgm:spPr/>
      <dgm:t>
        <a:bodyPr/>
        <a:lstStyle/>
        <a:p>
          <a:endParaRPr lang="en-US"/>
        </a:p>
      </dgm:t>
    </dgm:pt>
    <dgm:pt modelId="{3476D472-9DB5-4261-88C3-E8A8D3346040}" type="parTrans" cxnId="{0CB65AF1-7F6F-4CAE-B4D9-61389DD861F7}">
      <dgm:prSet/>
      <dgm:spPr/>
      <dgm:t>
        <a:bodyPr/>
        <a:lstStyle/>
        <a:p>
          <a:endParaRPr lang="en-US"/>
        </a:p>
      </dgm:t>
    </dgm:pt>
    <dgm:pt modelId="{C5A1EE0D-C325-4102-B06A-4350EF65136E}" type="pres">
      <dgm:prSet presAssocID="{CB3FF7E7-1B80-4502-A9D7-652CEEAE8884}" presName="Name0" presStyleCnt="0">
        <dgm:presLayoutVars>
          <dgm:dir/>
          <dgm:animOne val="branch"/>
          <dgm:animLvl val="lvl"/>
        </dgm:presLayoutVars>
      </dgm:prSet>
      <dgm:spPr/>
    </dgm:pt>
    <dgm:pt modelId="{C99A3240-CEE3-456A-80CA-19F93C4760C9}" type="pres">
      <dgm:prSet presAssocID="{354BF34F-6519-41AC-845A-B6E1382046A8}" presName="chaos" presStyleCnt="0"/>
      <dgm:spPr/>
    </dgm:pt>
    <dgm:pt modelId="{AC05A42A-35CD-4909-929D-B0AAC483A63F}" type="pres">
      <dgm:prSet presAssocID="{354BF34F-6519-41AC-845A-B6E1382046A8}" presName="parTx1" presStyleLbl="revTx" presStyleIdx="0" presStyleCnt="5"/>
      <dgm:spPr/>
    </dgm:pt>
    <dgm:pt modelId="{52EC3842-D35B-47A8-ADAF-7985FCAD4FC0}" type="pres">
      <dgm:prSet presAssocID="{354BF34F-6519-41AC-845A-B6E1382046A8}" presName="desTx1" presStyleLbl="revTx" presStyleIdx="1" presStyleCnt="5" custScaleY="131936" custLinFactNeighborX="-525" custLinFactNeighborY="29556">
        <dgm:presLayoutVars>
          <dgm:bulletEnabled val="1"/>
        </dgm:presLayoutVars>
      </dgm:prSet>
      <dgm:spPr/>
    </dgm:pt>
    <dgm:pt modelId="{62E41CB2-958D-495C-8D5F-A963BF1892A8}" type="pres">
      <dgm:prSet presAssocID="{354BF34F-6519-41AC-845A-B6E1382046A8}" presName="c1" presStyleLbl="node1" presStyleIdx="0" presStyleCnt="19"/>
      <dgm:spPr/>
    </dgm:pt>
    <dgm:pt modelId="{20D2528F-EA31-475B-9288-DBED331E3FD4}" type="pres">
      <dgm:prSet presAssocID="{354BF34F-6519-41AC-845A-B6E1382046A8}" presName="c2" presStyleLbl="node1" presStyleIdx="1" presStyleCnt="19"/>
      <dgm:spPr/>
    </dgm:pt>
    <dgm:pt modelId="{6C6A4870-9FA7-4A2B-A1A9-F2D3B734E283}" type="pres">
      <dgm:prSet presAssocID="{354BF34F-6519-41AC-845A-B6E1382046A8}" presName="c3" presStyleLbl="node1" presStyleIdx="2" presStyleCnt="19"/>
      <dgm:spPr/>
    </dgm:pt>
    <dgm:pt modelId="{3D9C71E5-06F8-4D52-84D0-DD30EB050263}" type="pres">
      <dgm:prSet presAssocID="{354BF34F-6519-41AC-845A-B6E1382046A8}" presName="c4" presStyleLbl="node1" presStyleIdx="3" presStyleCnt="19"/>
      <dgm:spPr/>
    </dgm:pt>
    <dgm:pt modelId="{554F393E-7E21-4FB9-BBF6-46658D700B44}" type="pres">
      <dgm:prSet presAssocID="{354BF34F-6519-41AC-845A-B6E1382046A8}" presName="c5" presStyleLbl="node1" presStyleIdx="4" presStyleCnt="19"/>
      <dgm:spPr/>
    </dgm:pt>
    <dgm:pt modelId="{A0DDF53F-6F30-4DAC-B25D-88983E891F90}" type="pres">
      <dgm:prSet presAssocID="{354BF34F-6519-41AC-845A-B6E1382046A8}" presName="c6" presStyleLbl="node1" presStyleIdx="5" presStyleCnt="19"/>
      <dgm:spPr/>
    </dgm:pt>
    <dgm:pt modelId="{BFFA8343-BCE9-4360-B172-EB7296ADB3E7}" type="pres">
      <dgm:prSet presAssocID="{354BF34F-6519-41AC-845A-B6E1382046A8}" presName="c7" presStyleLbl="node1" presStyleIdx="6" presStyleCnt="19"/>
      <dgm:spPr/>
    </dgm:pt>
    <dgm:pt modelId="{9116108B-82A5-4191-87FE-F64D67AB7B0A}" type="pres">
      <dgm:prSet presAssocID="{354BF34F-6519-41AC-845A-B6E1382046A8}" presName="c8" presStyleLbl="node1" presStyleIdx="7" presStyleCnt="19"/>
      <dgm:spPr/>
    </dgm:pt>
    <dgm:pt modelId="{B558BDB9-4DCF-42B7-B948-5CA39DF05ADC}" type="pres">
      <dgm:prSet presAssocID="{354BF34F-6519-41AC-845A-B6E1382046A8}" presName="c9" presStyleLbl="node1" presStyleIdx="8" presStyleCnt="19"/>
      <dgm:spPr/>
    </dgm:pt>
    <dgm:pt modelId="{C4D8FE7E-C687-40B9-BE7F-8E6C0C9EF9F3}" type="pres">
      <dgm:prSet presAssocID="{354BF34F-6519-41AC-845A-B6E1382046A8}" presName="c10" presStyleLbl="node1" presStyleIdx="9" presStyleCnt="19"/>
      <dgm:spPr/>
    </dgm:pt>
    <dgm:pt modelId="{94EC66F7-3132-4E59-B126-E45FD1CEC425}" type="pres">
      <dgm:prSet presAssocID="{354BF34F-6519-41AC-845A-B6E1382046A8}" presName="c11" presStyleLbl="node1" presStyleIdx="10" presStyleCnt="19"/>
      <dgm:spPr/>
    </dgm:pt>
    <dgm:pt modelId="{3F88D0AB-5C84-4155-80EE-2EDE99444F4A}" type="pres">
      <dgm:prSet presAssocID="{354BF34F-6519-41AC-845A-B6E1382046A8}" presName="c12" presStyleLbl="node1" presStyleIdx="11" presStyleCnt="19"/>
      <dgm:spPr/>
    </dgm:pt>
    <dgm:pt modelId="{0CAE5EE8-F756-481E-8781-21F019A6D275}" type="pres">
      <dgm:prSet presAssocID="{354BF34F-6519-41AC-845A-B6E1382046A8}" presName="c13" presStyleLbl="node1" presStyleIdx="12" presStyleCnt="19"/>
      <dgm:spPr/>
    </dgm:pt>
    <dgm:pt modelId="{F3C4EFF8-AF9B-45D4-97B7-94A11CDD3264}" type="pres">
      <dgm:prSet presAssocID="{354BF34F-6519-41AC-845A-B6E1382046A8}" presName="c14" presStyleLbl="node1" presStyleIdx="13" presStyleCnt="19"/>
      <dgm:spPr/>
    </dgm:pt>
    <dgm:pt modelId="{22C402DF-ED87-41BD-84D2-8A6932897744}" type="pres">
      <dgm:prSet presAssocID="{354BF34F-6519-41AC-845A-B6E1382046A8}" presName="c15" presStyleLbl="node1" presStyleIdx="14" presStyleCnt="19"/>
      <dgm:spPr/>
    </dgm:pt>
    <dgm:pt modelId="{46EF6E17-E145-4A8C-A46A-58719F054597}" type="pres">
      <dgm:prSet presAssocID="{354BF34F-6519-41AC-845A-B6E1382046A8}" presName="c16" presStyleLbl="node1" presStyleIdx="15" presStyleCnt="19"/>
      <dgm:spPr/>
    </dgm:pt>
    <dgm:pt modelId="{2C23C047-1EA4-46A9-B181-2C784F965FD7}" type="pres">
      <dgm:prSet presAssocID="{354BF34F-6519-41AC-845A-B6E1382046A8}" presName="c17" presStyleLbl="node1" presStyleIdx="16" presStyleCnt="19"/>
      <dgm:spPr/>
    </dgm:pt>
    <dgm:pt modelId="{FC4FC1F7-1ED2-4B9F-A709-E146E817BD63}" type="pres">
      <dgm:prSet presAssocID="{354BF34F-6519-41AC-845A-B6E1382046A8}" presName="c18" presStyleLbl="node1" presStyleIdx="17" presStyleCnt="19"/>
      <dgm:spPr/>
    </dgm:pt>
    <dgm:pt modelId="{FC6BFF20-B612-47DB-B445-7AA4F7B6D603}" type="pres">
      <dgm:prSet presAssocID="{ABC4C504-5380-4AD0-8CA4-1CBF3CD9305A}" presName="chevronComposite1" presStyleCnt="0"/>
      <dgm:spPr/>
    </dgm:pt>
    <dgm:pt modelId="{B583D753-C6A4-4FE1-8D51-9813B1114806}" type="pres">
      <dgm:prSet presAssocID="{ABC4C504-5380-4AD0-8CA4-1CBF3CD9305A}" presName="chevron1" presStyleLbl="sibTrans2D1" presStyleIdx="0" presStyleCnt="2"/>
      <dgm:spPr/>
    </dgm:pt>
    <dgm:pt modelId="{F512A0CA-40A0-4DE7-A133-6AF01A3BA4DB}" type="pres">
      <dgm:prSet presAssocID="{ABC4C504-5380-4AD0-8CA4-1CBF3CD9305A}" presName="spChevron1" presStyleCnt="0"/>
      <dgm:spPr/>
    </dgm:pt>
    <dgm:pt modelId="{69653489-83DF-4D37-BCA7-9218856EFDF9}" type="pres">
      <dgm:prSet presAssocID="{F0C2A117-1B80-4EFF-B82B-CCB426C6DE84}" presName="middle" presStyleCnt="0"/>
      <dgm:spPr/>
    </dgm:pt>
    <dgm:pt modelId="{5587F189-927B-4CCC-9C91-C85A209E44A4}" type="pres">
      <dgm:prSet presAssocID="{F0C2A117-1B80-4EFF-B82B-CCB426C6DE84}" presName="parTxMid" presStyleLbl="revTx" presStyleIdx="2" presStyleCnt="5"/>
      <dgm:spPr/>
    </dgm:pt>
    <dgm:pt modelId="{0ECF72BC-361C-42BC-82D8-C5AE0C306242}" type="pres">
      <dgm:prSet presAssocID="{F0C2A117-1B80-4EFF-B82B-CCB426C6DE84}" presName="desTxMid" presStyleLbl="revTx" presStyleIdx="3" presStyleCnt="5" custScaleX="116133" custScaleY="234669" custLinFactNeighborX="-2771" custLinFactNeighborY="26721">
        <dgm:presLayoutVars>
          <dgm:bulletEnabled val="1"/>
        </dgm:presLayoutVars>
      </dgm:prSet>
      <dgm:spPr/>
    </dgm:pt>
    <dgm:pt modelId="{CEEBE696-25DA-4FAC-AFD6-B35C82EC9D52}" type="pres">
      <dgm:prSet presAssocID="{F0C2A117-1B80-4EFF-B82B-CCB426C6DE84}" presName="spMid" presStyleCnt="0"/>
      <dgm:spPr/>
    </dgm:pt>
    <dgm:pt modelId="{855ADC52-F325-4499-AB91-8C66F15AAD1C}" type="pres">
      <dgm:prSet presAssocID="{90695F2A-F540-4769-8F3D-26964E6EA31D}" presName="chevronComposite1" presStyleCnt="0"/>
      <dgm:spPr/>
    </dgm:pt>
    <dgm:pt modelId="{7562069D-E820-435D-ABB6-C0FE8CF21D44}" type="pres">
      <dgm:prSet presAssocID="{90695F2A-F540-4769-8F3D-26964E6EA31D}" presName="chevron1" presStyleLbl="sibTrans2D1" presStyleIdx="1" presStyleCnt="2"/>
      <dgm:spPr/>
    </dgm:pt>
    <dgm:pt modelId="{14AF3137-3F35-49F6-868F-BC76BDC60338}" type="pres">
      <dgm:prSet presAssocID="{90695F2A-F540-4769-8F3D-26964E6EA31D}" presName="spChevron1" presStyleCnt="0"/>
      <dgm:spPr/>
    </dgm:pt>
    <dgm:pt modelId="{ED3185BB-CD45-45B8-9404-10EF74FD9A5F}" type="pres">
      <dgm:prSet presAssocID="{F6D05F85-F5B0-45A0-B53E-556C32C10C32}" presName="last" presStyleCnt="0"/>
      <dgm:spPr/>
    </dgm:pt>
    <dgm:pt modelId="{C5E43EF8-195C-47FA-95D7-6AAFD2DCDCB8}" type="pres">
      <dgm:prSet presAssocID="{F6D05F85-F5B0-45A0-B53E-556C32C10C32}" presName="circleTx" presStyleLbl="node1" presStyleIdx="18" presStyleCnt="19"/>
      <dgm:spPr/>
    </dgm:pt>
    <dgm:pt modelId="{005F0BCA-391B-4780-A6DC-167CCE99223F}" type="pres">
      <dgm:prSet presAssocID="{F6D05F85-F5B0-45A0-B53E-556C32C10C32}" presName="desTxN" presStyleLbl="revTx" presStyleIdx="4" presStyleCnt="5" custScaleY="143980" custLinFactNeighborX="3053" custLinFactNeighborY="2454">
        <dgm:presLayoutVars>
          <dgm:bulletEnabled val="1"/>
        </dgm:presLayoutVars>
      </dgm:prSet>
      <dgm:spPr/>
    </dgm:pt>
    <dgm:pt modelId="{4EB54432-F988-40E5-B202-8FE34D96E331}" type="pres">
      <dgm:prSet presAssocID="{F6D05F85-F5B0-45A0-B53E-556C32C10C32}" presName="spN" presStyleCnt="0"/>
      <dgm:spPr/>
    </dgm:pt>
  </dgm:ptLst>
  <dgm:cxnLst>
    <dgm:cxn modelId="{CB704503-ECD6-4802-9B2E-E0EFDB24DB0C}" srcId="{354BF34F-6519-41AC-845A-B6E1382046A8}" destId="{D25C2378-DBD9-4E84-888C-02152D891EF9}" srcOrd="2" destOrd="0" parTransId="{8B52A248-7128-4DC0-9ADE-818326FAD6EB}" sibTransId="{1512CC21-AD06-4E2D-BE38-DA0DD8F88C70}"/>
    <dgm:cxn modelId="{9F801107-2F23-490A-B17B-D9D24AB344FF}" srcId="{F0C2A117-1B80-4EFF-B82B-CCB426C6DE84}" destId="{00EBA2B9-E4C6-40A8-88CA-211799896ABB}" srcOrd="2" destOrd="0" parTransId="{AB896C0B-FD6F-41F7-A17B-E9CC19F089AB}" sibTransId="{B5CC4902-7B7D-4EEB-8378-067DC49D3F06}"/>
    <dgm:cxn modelId="{6FC68B0B-A866-49FD-829C-E1C1E795D90A}" srcId="{F6D05F85-F5B0-45A0-B53E-556C32C10C32}" destId="{9D07F700-65AA-4ADC-AFB7-874262424C9A}" srcOrd="8" destOrd="0" parTransId="{CCEB49BD-E195-4EC8-A45B-92C3A816DA2F}" sibTransId="{1C4E8F9E-2532-439F-994F-D15422205338}"/>
    <dgm:cxn modelId="{9B2DBA10-09A6-4821-BA45-5EF574583927}" srcId="{F0C2A117-1B80-4EFF-B82B-CCB426C6DE84}" destId="{FBE31B57-0E10-4493-ABB3-8E1A7BF02DD7}" srcOrd="4" destOrd="0" parTransId="{F0FCCE52-B6B7-45E8-9D96-F13839860693}" sibTransId="{C2836DA6-4D36-4752-A171-5F1F1161BEB7}"/>
    <dgm:cxn modelId="{E146FD11-8E1C-48BB-A65E-61A940364454}" type="presOf" srcId="{62EE9B82-AD5F-4DF3-A71D-BD9EFFF88631}" destId="{005F0BCA-391B-4780-A6DC-167CCE99223F}" srcOrd="0" destOrd="1" presId="urn:microsoft.com/office/officeart/2009/3/layout/RandomtoResultProcess"/>
    <dgm:cxn modelId="{962D7012-726F-416F-BE43-B6B36FFC5124}" srcId="{F6D05F85-F5B0-45A0-B53E-556C32C10C32}" destId="{4C6DE1DC-5D82-447D-ADDA-C49E19269BB3}" srcOrd="3" destOrd="0" parTransId="{E423DFC4-0A20-4562-B753-672482109EC2}" sibTransId="{8BD58BE8-56EF-4340-A442-E119103000C3}"/>
    <dgm:cxn modelId="{B672BE13-9E8C-42BC-A60B-016A97E11D28}" type="presOf" srcId="{33EF14A4-24E2-4DB8-AA2F-9D3CD02FE0F7}" destId="{005F0BCA-391B-4780-A6DC-167CCE99223F}" srcOrd="0" destOrd="2" presId="urn:microsoft.com/office/officeart/2009/3/layout/RandomtoResultProcess"/>
    <dgm:cxn modelId="{9FE63815-2A24-4453-8F81-55F8EFD5E3BA}" type="presOf" srcId="{00EBA2B9-E4C6-40A8-88CA-211799896ABB}" destId="{0ECF72BC-361C-42BC-82D8-C5AE0C306242}" srcOrd="0" destOrd="2" presId="urn:microsoft.com/office/officeart/2009/3/layout/RandomtoResultProcess"/>
    <dgm:cxn modelId="{DFD1C924-2018-41D1-BC96-06D61E8CC443}" srcId="{354BF34F-6519-41AC-845A-B6E1382046A8}" destId="{4A69B873-D8AC-472E-AECB-5B9256B95DDE}" srcOrd="1" destOrd="0" parTransId="{399E1EF5-4723-4F61-ACA5-12FA1EFC477C}" sibTransId="{75B044EB-331F-4CDD-9250-7A84BE931CAC}"/>
    <dgm:cxn modelId="{0D873E36-A99D-48A6-A42F-CA0022E116F6}" srcId="{F6D05F85-F5B0-45A0-B53E-556C32C10C32}" destId="{62EE9B82-AD5F-4DF3-A71D-BD9EFFF88631}" srcOrd="1" destOrd="0" parTransId="{856F1098-FAA8-4A44-8291-26F87CA9296B}" sibTransId="{2FD9EF02-A6F9-40E7-96CD-060A5DE3EBCE}"/>
    <dgm:cxn modelId="{DA31733C-4023-495C-899D-9576A6ED3E5F}" srcId="{F6D05F85-F5B0-45A0-B53E-556C32C10C32}" destId="{CBC9C9A0-CCFE-49A2-8C3D-E626C834E81A}" srcOrd="9" destOrd="0" parTransId="{83D9CB63-51E6-4FC6-B6A0-2984227287B8}" sibTransId="{409DE0B5-893F-4B07-A042-1BC26A9FCEC4}"/>
    <dgm:cxn modelId="{6D04B83F-1DCA-42C9-A60D-6796A0CEF47D}" type="presOf" srcId="{4A69B873-D8AC-472E-AECB-5B9256B95DDE}" destId="{52EC3842-D35B-47A8-ADAF-7985FCAD4FC0}" srcOrd="0" destOrd="1" presId="urn:microsoft.com/office/officeart/2009/3/layout/RandomtoResultProcess"/>
    <dgm:cxn modelId="{3D2A3740-F7C8-4725-A1E3-A8C654F8BDCC}" type="presOf" srcId="{388AB2A0-352E-4E54-8FEF-436EB275B5A6}" destId="{52EC3842-D35B-47A8-ADAF-7985FCAD4FC0}" srcOrd="0" destOrd="0" presId="urn:microsoft.com/office/officeart/2009/3/layout/RandomtoResultProcess"/>
    <dgm:cxn modelId="{CB8E305E-0E8C-4705-9E7E-7DEB508F32CF}" type="presOf" srcId="{354BF34F-6519-41AC-845A-B6E1382046A8}" destId="{AC05A42A-35CD-4909-929D-B0AAC483A63F}" srcOrd="0" destOrd="0" presId="urn:microsoft.com/office/officeart/2009/3/layout/RandomtoResultProcess"/>
    <dgm:cxn modelId="{F4BF655F-68FA-44E6-A507-0C874AFDDC02}" srcId="{354BF34F-6519-41AC-845A-B6E1382046A8}" destId="{388AB2A0-352E-4E54-8FEF-436EB275B5A6}" srcOrd="0" destOrd="0" parTransId="{543C87FC-CF6E-42DC-A2E7-68B655F16745}" sibTransId="{2A750455-EBF2-41FE-9DC1-0BE4F0946E8C}"/>
    <dgm:cxn modelId="{3E79084F-D1B4-41FC-B1FE-9DA2FD84A0C5}" srcId="{F6D05F85-F5B0-45A0-B53E-556C32C10C32}" destId="{35B70DBA-51FA-4170-8B76-8853FEE8D080}" srcOrd="6" destOrd="0" parTransId="{B2BD492B-2853-4AB9-A198-971FEFDA13FF}" sibTransId="{D72DE521-BAB0-4CEE-823C-6DF85F58581F}"/>
    <dgm:cxn modelId="{70069053-9B06-42C9-A2FF-52E0F4BAC4AE}" srcId="{F6D05F85-F5B0-45A0-B53E-556C32C10C32}" destId="{33EF14A4-24E2-4DB8-AA2F-9D3CD02FE0F7}" srcOrd="2" destOrd="0" parTransId="{9F9CA2FE-B10A-4D76-9038-32F51B560C29}" sibTransId="{7AAB34D1-4DAE-4267-8068-BAD763766E9E}"/>
    <dgm:cxn modelId="{B49A6C75-87FA-4F9A-A41B-D90BEB5C622F}" srcId="{354BF34F-6519-41AC-845A-B6E1382046A8}" destId="{E0B26760-94E8-4C2E-9A5D-48DE19185AA5}" srcOrd="4" destOrd="0" parTransId="{4D07E488-F6FF-4CCA-9CC5-57CB3C5F57C0}" sibTransId="{E3CDA87C-CC30-4CE0-A33B-260224B29C11}"/>
    <dgm:cxn modelId="{69D7E955-2063-4776-8E4D-1F97911F474C}" type="presOf" srcId="{FBE31B57-0E10-4493-ABB3-8E1A7BF02DD7}" destId="{0ECF72BC-361C-42BC-82D8-C5AE0C306242}" srcOrd="0" destOrd="4" presId="urn:microsoft.com/office/officeart/2009/3/layout/RandomtoResultProcess"/>
    <dgm:cxn modelId="{6322D056-4D2A-431C-A2C8-643B52A7E302}" type="presOf" srcId="{202A5677-F408-4D08-BE5C-D356E881F5F0}" destId="{005F0BCA-391B-4780-A6DC-167CCE99223F}" srcOrd="0" destOrd="7" presId="urn:microsoft.com/office/officeart/2009/3/layout/RandomtoResultProcess"/>
    <dgm:cxn modelId="{6A190158-1B9C-488E-890D-CEEE8AC82D33}" srcId="{F0C2A117-1B80-4EFF-B82B-CCB426C6DE84}" destId="{065FDDA1-A39C-46A6-B00F-F568F9CEB302}" srcOrd="3" destOrd="0" parTransId="{6220C719-8D01-4D8B-8221-1CE661412E20}" sibTransId="{939C3D41-CA02-43D3-94BD-715E8E544A29}"/>
    <dgm:cxn modelId="{6878E059-0607-4199-9006-483FCE8E1F80}" type="presOf" srcId="{CB3FF7E7-1B80-4502-A9D7-652CEEAE8884}" destId="{C5A1EE0D-C325-4102-B06A-4350EF65136E}" srcOrd="0" destOrd="0" presId="urn:microsoft.com/office/officeart/2009/3/layout/RandomtoResultProcess"/>
    <dgm:cxn modelId="{7F8B1584-FE7D-4CFD-B8B6-099769E7FEA2}" type="presOf" srcId="{9D07F700-65AA-4ADC-AFB7-874262424C9A}" destId="{005F0BCA-391B-4780-A6DC-167CCE99223F}" srcOrd="0" destOrd="8" presId="urn:microsoft.com/office/officeart/2009/3/layout/RandomtoResultProcess"/>
    <dgm:cxn modelId="{F5547B85-3BCB-4EA0-AE0F-5F3D1277F65D}" type="presOf" srcId="{B0D3EC2E-7A64-4639-BF5C-EA290796A2AF}" destId="{52EC3842-D35B-47A8-ADAF-7985FCAD4FC0}" srcOrd="0" destOrd="3" presId="urn:microsoft.com/office/officeart/2009/3/layout/RandomtoResultProcess"/>
    <dgm:cxn modelId="{27451889-37E2-49CA-994C-02AD112B1A73}" type="presOf" srcId="{40F10FDE-9335-4F8D-990B-F7046B15F1D3}" destId="{005F0BCA-391B-4780-A6DC-167CCE99223F}" srcOrd="0" destOrd="4" presId="urn:microsoft.com/office/officeart/2009/3/layout/RandomtoResultProcess"/>
    <dgm:cxn modelId="{0446C78C-6364-4B82-A0E0-36D1840768C8}" type="presOf" srcId="{CBC9C9A0-CCFE-49A2-8C3D-E626C834E81A}" destId="{005F0BCA-391B-4780-A6DC-167CCE99223F}" srcOrd="0" destOrd="9" presId="urn:microsoft.com/office/officeart/2009/3/layout/RandomtoResultProcess"/>
    <dgm:cxn modelId="{62987498-EC6E-4025-B819-F5B92C77163D}" type="presOf" srcId="{6B67C45D-9D10-43C6-8BFD-5E8B03477D4D}" destId="{0ECF72BC-361C-42BC-82D8-C5AE0C306242}" srcOrd="0" destOrd="1" presId="urn:microsoft.com/office/officeart/2009/3/layout/RandomtoResultProcess"/>
    <dgm:cxn modelId="{779CA6A1-B19E-417D-9E2F-7C6F112E4A73}" type="presOf" srcId="{4C6DE1DC-5D82-447D-ADDA-C49E19269BB3}" destId="{005F0BCA-391B-4780-A6DC-167CCE99223F}" srcOrd="0" destOrd="3" presId="urn:microsoft.com/office/officeart/2009/3/layout/RandomtoResultProcess"/>
    <dgm:cxn modelId="{E8C898A4-8574-4884-86A9-9CDD283CC378}" type="presOf" srcId="{35B70DBA-51FA-4170-8B76-8853FEE8D080}" destId="{005F0BCA-391B-4780-A6DC-167CCE99223F}" srcOrd="0" destOrd="6" presId="urn:microsoft.com/office/officeart/2009/3/layout/RandomtoResultProcess"/>
    <dgm:cxn modelId="{D7999DB3-0E55-4A34-81AB-5E40A089FE11}" type="presOf" srcId="{F0C2A117-1B80-4EFF-B82B-CCB426C6DE84}" destId="{5587F189-927B-4CCC-9C91-C85A209E44A4}" srcOrd="0" destOrd="0" presId="urn:microsoft.com/office/officeart/2009/3/layout/RandomtoResultProcess"/>
    <dgm:cxn modelId="{F95A6AB5-F512-495A-A593-B5B3283245AE}" type="presOf" srcId="{F7E63D35-2390-45DC-B4DE-90D740A724DB}" destId="{005F0BCA-391B-4780-A6DC-167CCE99223F}" srcOrd="0" destOrd="5" presId="urn:microsoft.com/office/officeart/2009/3/layout/RandomtoResultProcess"/>
    <dgm:cxn modelId="{4A9C73B6-22E4-4F5A-A9BC-DCB699403F5A}" type="presOf" srcId="{E0B26760-94E8-4C2E-9A5D-48DE19185AA5}" destId="{52EC3842-D35B-47A8-ADAF-7985FCAD4FC0}" srcOrd="0" destOrd="4" presId="urn:microsoft.com/office/officeart/2009/3/layout/RandomtoResultProcess"/>
    <dgm:cxn modelId="{0AB49DBF-2809-4FBA-A299-64ABBEB32179}" srcId="{354BF34F-6519-41AC-845A-B6E1382046A8}" destId="{B0D3EC2E-7A64-4639-BF5C-EA290796A2AF}" srcOrd="3" destOrd="0" parTransId="{326CCB4A-AE51-4694-BA20-E2E66185311F}" sibTransId="{AD6D05F5-8F2C-4619-808F-8D8F47A938ED}"/>
    <dgm:cxn modelId="{CFA190C4-8D67-4538-B7F0-50A2FD2A66FD}" srcId="{F6D05F85-F5B0-45A0-B53E-556C32C10C32}" destId="{8ED74659-764A-4DBE-A87E-77948C07AFDC}" srcOrd="0" destOrd="0" parTransId="{BC1F959A-72F6-4D78-982D-0454782483F7}" sibTransId="{198C73E0-11A4-4573-8458-D400896200FB}"/>
    <dgm:cxn modelId="{4D9863C7-714A-4F1F-9F4B-FC619B4EC18D}" srcId="{CB3FF7E7-1B80-4502-A9D7-652CEEAE8884}" destId="{F0C2A117-1B80-4EFF-B82B-CCB426C6DE84}" srcOrd="1" destOrd="0" parTransId="{E0B481C5-DE98-4708-B728-F6F78F6E5F00}" sibTransId="{90695F2A-F540-4769-8F3D-26964E6EA31D}"/>
    <dgm:cxn modelId="{F3C64CC8-DA5A-44A2-A695-8CAFA3F18615}" type="presOf" srcId="{F6D05F85-F5B0-45A0-B53E-556C32C10C32}" destId="{C5E43EF8-195C-47FA-95D7-6AAFD2DCDCB8}" srcOrd="0" destOrd="0" presId="urn:microsoft.com/office/officeart/2009/3/layout/RandomtoResultProcess"/>
    <dgm:cxn modelId="{869E58D5-99EB-46A0-89F5-741CC5E87567}" srcId="{CB3FF7E7-1B80-4502-A9D7-652CEEAE8884}" destId="{F6D05F85-F5B0-45A0-B53E-556C32C10C32}" srcOrd="2" destOrd="0" parTransId="{D40F76F4-1864-447F-A3B9-0CA5297CD660}" sibTransId="{5D17DBF9-0A1C-49F6-A5FF-E4A9D352843A}"/>
    <dgm:cxn modelId="{95F929D6-EF94-4BB2-B82B-86046E27F265}" srcId="{F0C2A117-1B80-4EFF-B82B-CCB426C6DE84}" destId="{63B6B609-51B3-4DB6-87ED-0B7CA0C8458B}" srcOrd="0" destOrd="0" parTransId="{0D2818EF-7E93-44E6-9196-359E82F3AEC0}" sibTransId="{1D87C0C5-D2E1-42C7-8FEF-A7C8C4F5A086}"/>
    <dgm:cxn modelId="{539C67E4-CDF0-45A5-A044-1FB5A7F1A8A1}" srcId="{CB3FF7E7-1B80-4502-A9D7-652CEEAE8884}" destId="{354BF34F-6519-41AC-845A-B6E1382046A8}" srcOrd="0" destOrd="0" parTransId="{8540C123-E740-4687-882B-14B0C2197881}" sibTransId="{ABC4C504-5380-4AD0-8CA4-1CBF3CD9305A}"/>
    <dgm:cxn modelId="{088439E8-95A9-4950-8094-6AD7F1B3692E}" srcId="{F0C2A117-1B80-4EFF-B82B-CCB426C6DE84}" destId="{6B67C45D-9D10-43C6-8BFD-5E8B03477D4D}" srcOrd="1" destOrd="0" parTransId="{14860DA2-4605-4E85-98DA-3574EC055345}" sibTransId="{2418D314-AA70-4744-B035-FBDACA6DE4B4}"/>
    <dgm:cxn modelId="{17B53FEE-A0EF-4DA9-8E62-A7609742B8ED}" type="presOf" srcId="{63B6B609-51B3-4DB6-87ED-0B7CA0C8458B}" destId="{0ECF72BC-361C-42BC-82D8-C5AE0C306242}" srcOrd="0" destOrd="0" presId="urn:microsoft.com/office/officeart/2009/3/layout/RandomtoResultProcess"/>
    <dgm:cxn modelId="{7CCA48F0-7719-4D29-853B-29E68C36A2B6}" type="presOf" srcId="{D25C2378-DBD9-4E84-888C-02152D891EF9}" destId="{52EC3842-D35B-47A8-ADAF-7985FCAD4FC0}" srcOrd="0" destOrd="2" presId="urn:microsoft.com/office/officeart/2009/3/layout/RandomtoResultProcess"/>
    <dgm:cxn modelId="{0CB65AF1-7F6F-4CAE-B4D9-61389DD861F7}" srcId="{F6D05F85-F5B0-45A0-B53E-556C32C10C32}" destId="{F7E63D35-2390-45DC-B4DE-90D740A724DB}" srcOrd="5" destOrd="0" parTransId="{3476D472-9DB5-4261-88C3-E8A8D3346040}" sibTransId="{328EC0EF-E643-476A-9D79-5C3163FF4426}"/>
    <dgm:cxn modelId="{757634F6-B671-4831-B162-95DD174CE4A6}" srcId="{F6D05F85-F5B0-45A0-B53E-556C32C10C32}" destId="{40F10FDE-9335-4F8D-990B-F7046B15F1D3}" srcOrd="4" destOrd="0" parTransId="{C1E9230B-B1DE-4707-BD7C-921BADE04D92}" sibTransId="{F88A6B3C-993B-438B-9732-35D2F6EEE9E5}"/>
    <dgm:cxn modelId="{32E3CCF7-132D-4F2F-8EF2-7E6E8C9146B6}" type="presOf" srcId="{065FDDA1-A39C-46A6-B00F-F568F9CEB302}" destId="{0ECF72BC-361C-42BC-82D8-C5AE0C306242}" srcOrd="0" destOrd="3" presId="urn:microsoft.com/office/officeart/2009/3/layout/RandomtoResultProcess"/>
    <dgm:cxn modelId="{D24729F8-4B35-4A05-9E3B-98FAF7A4033D}" srcId="{F6D05F85-F5B0-45A0-B53E-556C32C10C32}" destId="{202A5677-F408-4D08-BE5C-D356E881F5F0}" srcOrd="7" destOrd="0" parTransId="{D710F0E9-C942-415E-B2B7-924020E2E21D}" sibTransId="{9B3B9679-E97B-403A-B42A-130C51B84BB2}"/>
    <dgm:cxn modelId="{C91FF7FD-F6DF-4A51-A1FB-B33C3945BBB2}" type="presOf" srcId="{8ED74659-764A-4DBE-A87E-77948C07AFDC}" destId="{005F0BCA-391B-4780-A6DC-167CCE99223F}" srcOrd="0" destOrd="0" presId="urn:microsoft.com/office/officeart/2009/3/layout/RandomtoResultProcess"/>
    <dgm:cxn modelId="{832ED3E2-9F10-449F-A61B-CBC9A027098B}" type="presParOf" srcId="{C5A1EE0D-C325-4102-B06A-4350EF65136E}" destId="{C99A3240-CEE3-456A-80CA-19F93C4760C9}" srcOrd="0" destOrd="0" presId="urn:microsoft.com/office/officeart/2009/3/layout/RandomtoResultProcess"/>
    <dgm:cxn modelId="{316F6977-1E5D-4A53-9FA9-2CB9DE12D848}" type="presParOf" srcId="{C99A3240-CEE3-456A-80CA-19F93C4760C9}" destId="{AC05A42A-35CD-4909-929D-B0AAC483A63F}" srcOrd="0" destOrd="0" presId="urn:microsoft.com/office/officeart/2009/3/layout/RandomtoResultProcess"/>
    <dgm:cxn modelId="{9FDC569D-C3C2-49EE-A16B-6A1DF58DE4D5}" type="presParOf" srcId="{C99A3240-CEE3-456A-80CA-19F93C4760C9}" destId="{52EC3842-D35B-47A8-ADAF-7985FCAD4FC0}" srcOrd="1" destOrd="0" presId="urn:microsoft.com/office/officeart/2009/3/layout/RandomtoResultProcess"/>
    <dgm:cxn modelId="{8B9C4501-FFEB-4E93-BDF3-63D0F51A85AB}" type="presParOf" srcId="{C99A3240-CEE3-456A-80CA-19F93C4760C9}" destId="{62E41CB2-958D-495C-8D5F-A963BF1892A8}" srcOrd="2" destOrd="0" presId="urn:microsoft.com/office/officeart/2009/3/layout/RandomtoResultProcess"/>
    <dgm:cxn modelId="{7CC216EA-0875-4B5E-9F86-2CF8E28FE3C1}" type="presParOf" srcId="{C99A3240-CEE3-456A-80CA-19F93C4760C9}" destId="{20D2528F-EA31-475B-9288-DBED331E3FD4}" srcOrd="3" destOrd="0" presId="urn:microsoft.com/office/officeart/2009/3/layout/RandomtoResultProcess"/>
    <dgm:cxn modelId="{A479C19E-37C9-4578-BE15-E081E8894F0F}" type="presParOf" srcId="{C99A3240-CEE3-456A-80CA-19F93C4760C9}" destId="{6C6A4870-9FA7-4A2B-A1A9-F2D3B734E283}" srcOrd="4" destOrd="0" presId="urn:microsoft.com/office/officeart/2009/3/layout/RandomtoResultProcess"/>
    <dgm:cxn modelId="{AD3EEB93-7EC6-4223-AF37-867B49A4E167}" type="presParOf" srcId="{C99A3240-CEE3-456A-80CA-19F93C4760C9}" destId="{3D9C71E5-06F8-4D52-84D0-DD30EB050263}" srcOrd="5" destOrd="0" presId="urn:microsoft.com/office/officeart/2009/3/layout/RandomtoResultProcess"/>
    <dgm:cxn modelId="{A39B7885-683B-4E3C-BFA5-3F65D489E17C}" type="presParOf" srcId="{C99A3240-CEE3-456A-80CA-19F93C4760C9}" destId="{554F393E-7E21-4FB9-BBF6-46658D700B44}" srcOrd="6" destOrd="0" presId="urn:microsoft.com/office/officeart/2009/3/layout/RandomtoResultProcess"/>
    <dgm:cxn modelId="{15F0CD7B-F817-43B2-9EEE-747A0789EF4C}" type="presParOf" srcId="{C99A3240-CEE3-456A-80CA-19F93C4760C9}" destId="{A0DDF53F-6F30-4DAC-B25D-88983E891F90}" srcOrd="7" destOrd="0" presId="urn:microsoft.com/office/officeart/2009/3/layout/RandomtoResultProcess"/>
    <dgm:cxn modelId="{C34F56D7-BD92-443D-B474-D622A5D73D87}" type="presParOf" srcId="{C99A3240-CEE3-456A-80CA-19F93C4760C9}" destId="{BFFA8343-BCE9-4360-B172-EB7296ADB3E7}" srcOrd="8" destOrd="0" presId="urn:microsoft.com/office/officeart/2009/3/layout/RandomtoResultProcess"/>
    <dgm:cxn modelId="{6D4E322F-A24B-4CDC-99A2-72D1331257A6}" type="presParOf" srcId="{C99A3240-CEE3-456A-80CA-19F93C4760C9}" destId="{9116108B-82A5-4191-87FE-F64D67AB7B0A}" srcOrd="9" destOrd="0" presId="urn:microsoft.com/office/officeart/2009/3/layout/RandomtoResultProcess"/>
    <dgm:cxn modelId="{B38B5E11-09FC-4A4F-AFD0-53B6E2C0672E}" type="presParOf" srcId="{C99A3240-CEE3-456A-80CA-19F93C4760C9}" destId="{B558BDB9-4DCF-42B7-B948-5CA39DF05ADC}" srcOrd="10" destOrd="0" presId="urn:microsoft.com/office/officeart/2009/3/layout/RandomtoResultProcess"/>
    <dgm:cxn modelId="{48C779FE-A36C-4471-B358-CD8216F24DD6}" type="presParOf" srcId="{C99A3240-CEE3-456A-80CA-19F93C4760C9}" destId="{C4D8FE7E-C687-40B9-BE7F-8E6C0C9EF9F3}" srcOrd="11" destOrd="0" presId="urn:microsoft.com/office/officeart/2009/3/layout/RandomtoResultProcess"/>
    <dgm:cxn modelId="{E43F1884-1281-4AFC-9AC9-68A8E3573C75}" type="presParOf" srcId="{C99A3240-CEE3-456A-80CA-19F93C4760C9}" destId="{94EC66F7-3132-4E59-B126-E45FD1CEC425}" srcOrd="12" destOrd="0" presId="urn:microsoft.com/office/officeart/2009/3/layout/RandomtoResultProcess"/>
    <dgm:cxn modelId="{67059C86-C02E-4F99-9AFC-35704CD6DC09}" type="presParOf" srcId="{C99A3240-CEE3-456A-80CA-19F93C4760C9}" destId="{3F88D0AB-5C84-4155-80EE-2EDE99444F4A}" srcOrd="13" destOrd="0" presId="urn:microsoft.com/office/officeart/2009/3/layout/RandomtoResultProcess"/>
    <dgm:cxn modelId="{01B0AE82-4A18-4441-89AA-6238E0BC9114}" type="presParOf" srcId="{C99A3240-CEE3-456A-80CA-19F93C4760C9}" destId="{0CAE5EE8-F756-481E-8781-21F019A6D275}" srcOrd="14" destOrd="0" presId="urn:microsoft.com/office/officeart/2009/3/layout/RandomtoResultProcess"/>
    <dgm:cxn modelId="{333BAA52-ACE1-407D-A612-1110FF51FC3D}" type="presParOf" srcId="{C99A3240-CEE3-456A-80CA-19F93C4760C9}" destId="{F3C4EFF8-AF9B-45D4-97B7-94A11CDD3264}" srcOrd="15" destOrd="0" presId="urn:microsoft.com/office/officeart/2009/3/layout/RandomtoResultProcess"/>
    <dgm:cxn modelId="{A225E21A-44F7-4918-8CE4-A9BE9C504E1F}" type="presParOf" srcId="{C99A3240-CEE3-456A-80CA-19F93C4760C9}" destId="{22C402DF-ED87-41BD-84D2-8A6932897744}" srcOrd="16" destOrd="0" presId="urn:microsoft.com/office/officeart/2009/3/layout/RandomtoResultProcess"/>
    <dgm:cxn modelId="{5EA5BD89-BD55-4F6C-A981-F390A1A48D3E}" type="presParOf" srcId="{C99A3240-CEE3-456A-80CA-19F93C4760C9}" destId="{46EF6E17-E145-4A8C-A46A-58719F054597}" srcOrd="17" destOrd="0" presId="urn:microsoft.com/office/officeart/2009/3/layout/RandomtoResultProcess"/>
    <dgm:cxn modelId="{45C5F48F-226C-4FB6-A57B-DEDA1EB78B6D}" type="presParOf" srcId="{C99A3240-CEE3-456A-80CA-19F93C4760C9}" destId="{2C23C047-1EA4-46A9-B181-2C784F965FD7}" srcOrd="18" destOrd="0" presId="urn:microsoft.com/office/officeart/2009/3/layout/RandomtoResultProcess"/>
    <dgm:cxn modelId="{5EA740E0-E363-4FD8-A991-DA3EBEAF7479}" type="presParOf" srcId="{C99A3240-CEE3-456A-80CA-19F93C4760C9}" destId="{FC4FC1F7-1ED2-4B9F-A709-E146E817BD63}" srcOrd="19" destOrd="0" presId="urn:microsoft.com/office/officeart/2009/3/layout/RandomtoResultProcess"/>
    <dgm:cxn modelId="{FCFADAE7-5131-4D49-AF9C-92942C65B0B2}" type="presParOf" srcId="{C5A1EE0D-C325-4102-B06A-4350EF65136E}" destId="{FC6BFF20-B612-47DB-B445-7AA4F7B6D603}" srcOrd="1" destOrd="0" presId="urn:microsoft.com/office/officeart/2009/3/layout/RandomtoResultProcess"/>
    <dgm:cxn modelId="{984CA2DB-7A23-4539-A9DC-67CE5EC67503}" type="presParOf" srcId="{FC6BFF20-B612-47DB-B445-7AA4F7B6D603}" destId="{B583D753-C6A4-4FE1-8D51-9813B1114806}" srcOrd="0" destOrd="0" presId="urn:microsoft.com/office/officeart/2009/3/layout/RandomtoResultProcess"/>
    <dgm:cxn modelId="{8A785363-8CDF-45C7-9CC4-88FEB89CAAB4}" type="presParOf" srcId="{FC6BFF20-B612-47DB-B445-7AA4F7B6D603}" destId="{F512A0CA-40A0-4DE7-A133-6AF01A3BA4DB}" srcOrd="1" destOrd="0" presId="urn:microsoft.com/office/officeart/2009/3/layout/RandomtoResultProcess"/>
    <dgm:cxn modelId="{3FF4442B-CCA2-42C5-B709-4CC15778E685}" type="presParOf" srcId="{C5A1EE0D-C325-4102-B06A-4350EF65136E}" destId="{69653489-83DF-4D37-BCA7-9218856EFDF9}" srcOrd="2" destOrd="0" presId="urn:microsoft.com/office/officeart/2009/3/layout/RandomtoResultProcess"/>
    <dgm:cxn modelId="{95891512-E91A-4076-9A67-EB78E960E039}" type="presParOf" srcId="{69653489-83DF-4D37-BCA7-9218856EFDF9}" destId="{5587F189-927B-4CCC-9C91-C85A209E44A4}" srcOrd="0" destOrd="0" presId="urn:microsoft.com/office/officeart/2009/3/layout/RandomtoResultProcess"/>
    <dgm:cxn modelId="{0510DA99-2B4C-4D9F-8CD3-EA013594FE42}" type="presParOf" srcId="{69653489-83DF-4D37-BCA7-9218856EFDF9}" destId="{0ECF72BC-361C-42BC-82D8-C5AE0C306242}" srcOrd="1" destOrd="0" presId="urn:microsoft.com/office/officeart/2009/3/layout/RandomtoResultProcess"/>
    <dgm:cxn modelId="{6EDF24A5-D999-4346-ABD1-51C7E5C02BF3}" type="presParOf" srcId="{69653489-83DF-4D37-BCA7-9218856EFDF9}" destId="{CEEBE696-25DA-4FAC-AFD6-B35C82EC9D52}" srcOrd="2" destOrd="0" presId="urn:microsoft.com/office/officeart/2009/3/layout/RandomtoResultProcess"/>
    <dgm:cxn modelId="{C0532DB3-0C07-4167-A18C-B8FFA236960E}" type="presParOf" srcId="{C5A1EE0D-C325-4102-B06A-4350EF65136E}" destId="{855ADC52-F325-4499-AB91-8C66F15AAD1C}" srcOrd="3" destOrd="0" presId="urn:microsoft.com/office/officeart/2009/3/layout/RandomtoResultProcess"/>
    <dgm:cxn modelId="{6DB8A600-639F-4F39-9F6E-15EDFDF53C6D}" type="presParOf" srcId="{855ADC52-F325-4499-AB91-8C66F15AAD1C}" destId="{7562069D-E820-435D-ABB6-C0FE8CF21D44}" srcOrd="0" destOrd="0" presId="urn:microsoft.com/office/officeart/2009/3/layout/RandomtoResultProcess"/>
    <dgm:cxn modelId="{948892A1-D731-467C-84FE-59B94DC0EC0B}" type="presParOf" srcId="{855ADC52-F325-4499-AB91-8C66F15AAD1C}" destId="{14AF3137-3F35-49F6-868F-BC76BDC60338}" srcOrd="1" destOrd="0" presId="urn:microsoft.com/office/officeart/2009/3/layout/RandomtoResultProcess"/>
    <dgm:cxn modelId="{8423CC71-6382-4C79-8EBE-ED1C93F44F8A}" type="presParOf" srcId="{C5A1EE0D-C325-4102-B06A-4350EF65136E}" destId="{ED3185BB-CD45-45B8-9404-10EF74FD9A5F}" srcOrd="4" destOrd="0" presId="urn:microsoft.com/office/officeart/2009/3/layout/RandomtoResultProcess"/>
    <dgm:cxn modelId="{537A83D8-23EE-465B-8413-F8BB4FBB589A}" type="presParOf" srcId="{ED3185BB-CD45-45B8-9404-10EF74FD9A5F}" destId="{C5E43EF8-195C-47FA-95D7-6AAFD2DCDCB8}" srcOrd="0" destOrd="0" presId="urn:microsoft.com/office/officeart/2009/3/layout/RandomtoResultProcess"/>
    <dgm:cxn modelId="{2EFDF5E2-1F6D-4930-B3C8-E12652276023}" type="presParOf" srcId="{ED3185BB-CD45-45B8-9404-10EF74FD9A5F}" destId="{005F0BCA-391B-4780-A6DC-167CCE99223F}" srcOrd="1" destOrd="0" presId="urn:microsoft.com/office/officeart/2009/3/layout/RandomtoResultProcess"/>
    <dgm:cxn modelId="{EF8A13C9-42CE-4E5E-B37A-C0080896342B}" type="presParOf" srcId="{ED3185BB-CD45-45B8-9404-10EF74FD9A5F}" destId="{4EB54432-F988-40E5-B202-8FE34D96E33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A42A-35CD-4909-929D-B0AAC483A63F}">
      <dsp:nvSpPr>
        <dsp:cNvPr id="0" name=""/>
        <dsp:cNvSpPr/>
      </dsp:nvSpPr>
      <dsp:spPr>
        <a:xfrm>
          <a:off x="139695" y="1005567"/>
          <a:ext cx="2089179" cy="68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Comprehensive Review</a:t>
          </a:r>
        </a:p>
      </dsp:txBody>
      <dsp:txXfrm>
        <a:off x="139695" y="1005567"/>
        <a:ext cx="2089179" cy="688479"/>
      </dsp:txXfrm>
    </dsp:sp>
    <dsp:sp modelId="{52EC3842-D35B-47A8-ADAF-7985FCAD4FC0}">
      <dsp:nvSpPr>
        <dsp:cNvPr id="0" name=""/>
        <dsp:cNvSpPr/>
      </dsp:nvSpPr>
      <dsp:spPr>
        <a:xfrm>
          <a:off x="128727" y="2632602"/>
          <a:ext cx="2089179" cy="170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Literature review</a:t>
          </a: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Consultation</a:t>
          </a: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Local reflection</a:t>
          </a:r>
        </a:p>
      </dsp:txBody>
      <dsp:txXfrm>
        <a:off x="128727" y="2632602"/>
        <a:ext cx="2089179" cy="1701810"/>
      </dsp:txXfrm>
    </dsp:sp>
    <dsp:sp modelId="{62E41CB2-958D-495C-8D5F-A963BF1892A8}">
      <dsp:nvSpPr>
        <dsp:cNvPr id="0" name=""/>
        <dsp:cNvSpPr/>
      </dsp:nvSpPr>
      <dsp:spPr>
        <a:xfrm>
          <a:off x="137321" y="796174"/>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2528F-EA31-475B-9288-DBED331E3FD4}">
      <dsp:nvSpPr>
        <dsp:cNvPr id="0" name=""/>
        <dsp:cNvSpPr/>
      </dsp:nvSpPr>
      <dsp:spPr>
        <a:xfrm>
          <a:off x="253650" y="563515"/>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A4870-9FA7-4A2B-A1A9-F2D3B734E283}">
      <dsp:nvSpPr>
        <dsp:cNvPr id="0" name=""/>
        <dsp:cNvSpPr/>
      </dsp:nvSpPr>
      <dsp:spPr>
        <a:xfrm>
          <a:off x="532840" y="610047"/>
          <a:ext cx="261147" cy="26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C71E5-06F8-4D52-84D0-DD30EB050263}">
      <dsp:nvSpPr>
        <dsp:cNvPr id="0" name=""/>
        <dsp:cNvSpPr/>
      </dsp:nvSpPr>
      <dsp:spPr>
        <a:xfrm>
          <a:off x="765499" y="354122"/>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393E-7E21-4FB9-BBF6-46658D700B44}">
      <dsp:nvSpPr>
        <dsp:cNvPr id="0" name=""/>
        <dsp:cNvSpPr/>
      </dsp:nvSpPr>
      <dsp:spPr>
        <a:xfrm>
          <a:off x="1067955" y="261059"/>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DF53F-6F30-4DAC-B25D-88983E891F90}">
      <dsp:nvSpPr>
        <dsp:cNvPr id="0" name=""/>
        <dsp:cNvSpPr/>
      </dsp:nvSpPr>
      <dsp:spPr>
        <a:xfrm>
          <a:off x="1440209" y="423920"/>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A8343-BCE9-4360-B172-EB7296ADB3E7}">
      <dsp:nvSpPr>
        <dsp:cNvPr id="0" name=""/>
        <dsp:cNvSpPr/>
      </dsp:nvSpPr>
      <dsp:spPr>
        <a:xfrm>
          <a:off x="1672868" y="540249"/>
          <a:ext cx="261147" cy="26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6108B-82A5-4191-87FE-F64D67AB7B0A}">
      <dsp:nvSpPr>
        <dsp:cNvPr id="0" name=""/>
        <dsp:cNvSpPr/>
      </dsp:nvSpPr>
      <dsp:spPr>
        <a:xfrm>
          <a:off x="1998590" y="796174"/>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8BDB9-4DCF-42B7-B948-5CA39DF05ADC}">
      <dsp:nvSpPr>
        <dsp:cNvPr id="0" name=""/>
        <dsp:cNvSpPr/>
      </dsp:nvSpPr>
      <dsp:spPr>
        <a:xfrm>
          <a:off x="2138185" y="1052098"/>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8FE7E-C687-40B9-BE7F-8E6C0C9EF9F3}">
      <dsp:nvSpPr>
        <dsp:cNvPr id="0" name=""/>
        <dsp:cNvSpPr/>
      </dsp:nvSpPr>
      <dsp:spPr>
        <a:xfrm>
          <a:off x="928360" y="563515"/>
          <a:ext cx="427332" cy="427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C66F7-3132-4E59-B126-E45FD1CEC425}">
      <dsp:nvSpPr>
        <dsp:cNvPr id="0" name=""/>
        <dsp:cNvSpPr/>
      </dsp:nvSpPr>
      <dsp:spPr>
        <a:xfrm>
          <a:off x="20991" y="1447618"/>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8D0AB-5C84-4155-80EE-2EDE99444F4A}">
      <dsp:nvSpPr>
        <dsp:cNvPr id="0" name=""/>
        <dsp:cNvSpPr/>
      </dsp:nvSpPr>
      <dsp:spPr>
        <a:xfrm>
          <a:off x="160587" y="1657011"/>
          <a:ext cx="261147" cy="26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E5EE8-F756-481E-8781-21F019A6D275}">
      <dsp:nvSpPr>
        <dsp:cNvPr id="0" name=""/>
        <dsp:cNvSpPr/>
      </dsp:nvSpPr>
      <dsp:spPr>
        <a:xfrm>
          <a:off x="509575" y="1843138"/>
          <a:ext cx="379850" cy="379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4EFF8-AF9B-45D4-97B7-94A11CDD3264}">
      <dsp:nvSpPr>
        <dsp:cNvPr id="0" name=""/>
        <dsp:cNvSpPr/>
      </dsp:nvSpPr>
      <dsp:spPr>
        <a:xfrm>
          <a:off x="998158" y="2145594"/>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402DF-ED87-41BD-84D2-8A6932897744}">
      <dsp:nvSpPr>
        <dsp:cNvPr id="0" name=""/>
        <dsp:cNvSpPr/>
      </dsp:nvSpPr>
      <dsp:spPr>
        <a:xfrm>
          <a:off x="1091221" y="1843138"/>
          <a:ext cx="261147" cy="26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F6E17-E145-4A8C-A46A-58719F054597}">
      <dsp:nvSpPr>
        <dsp:cNvPr id="0" name=""/>
        <dsp:cNvSpPr/>
      </dsp:nvSpPr>
      <dsp:spPr>
        <a:xfrm>
          <a:off x="1323880" y="2168860"/>
          <a:ext cx="166184" cy="166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3C047-1EA4-46A9-B181-2C784F965FD7}">
      <dsp:nvSpPr>
        <dsp:cNvPr id="0" name=""/>
        <dsp:cNvSpPr/>
      </dsp:nvSpPr>
      <dsp:spPr>
        <a:xfrm>
          <a:off x="1533273" y="1796606"/>
          <a:ext cx="379850" cy="379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FC1F7-1ED2-4B9F-A709-E146E817BD63}">
      <dsp:nvSpPr>
        <dsp:cNvPr id="0" name=""/>
        <dsp:cNvSpPr/>
      </dsp:nvSpPr>
      <dsp:spPr>
        <a:xfrm>
          <a:off x="2045122" y="1703543"/>
          <a:ext cx="261147" cy="26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3D753-C6A4-4FE1-8D51-9813B1114806}">
      <dsp:nvSpPr>
        <dsp:cNvPr id="0" name=""/>
        <dsp:cNvSpPr/>
      </dsp:nvSpPr>
      <dsp:spPr>
        <a:xfrm>
          <a:off x="2306269" y="609660"/>
          <a:ext cx="766953" cy="14641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7F189-927B-4CCC-9C91-C85A209E44A4}">
      <dsp:nvSpPr>
        <dsp:cNvPr id="0" name=""/>
        <dsp:cNvSpPr/>
      </dsp:nvSpPr>
      <dsp:spPr>
        <a:xfrm>
          <a:off x="3241949" y="610371"/>
          <a:ext cx="2091690" cy="146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Gaps in PA’s Prior School Improvement Initiatives</a:t>
          </a:r>
        </a:p>
      </dsp:txBody>
      <dsp:txXfrm>
        <a:off x="3241949" y="610371"/>
        <a:ext cx="2091690" cy="1464183"/>
      </dsp:txXfrm>
    </dsp:sp>
    <dsp:sp modelId="{0ECF72BC-361C-42BC-82D8-C5AE0C306242}">
      <dsp:nvSpPr>
        <dsp:cNvPr id="0" name=""/>
        <dsp:cNvSpPr/>
      </dsp:nvSpPr>
      <dsp:spPr>
        <a:xfrm>
          <a:off x="3015262" y="1849862"/>
          <a:ext cx="2429142" cy="302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Superficial consideration of root causes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Limited collaboration between the SEA and LEAs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b="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Lacked focus on human capital</a:t>
          </a:r>
        </a:p>
      </dsp:txBody>
      <dsp:txXfrm>
        <a:off x="3015262" y="1849862"/>
        <a:ext cx="2429142" cy="3026937"/>
      </dsp:txXfrm>
    </dsp:sp>
    <dsp:sp modelId="{7562069D-E820-435D-ABB6-C0FE8CF21D44}">
      <dsp:nvSpPr>
        <dsp:cNvPr id="0" name=""/>
        <dsp:cNvSpPr/>
      </dsp:nvSpPr>
      <dsp:spPr>
        <a:xfrm>
          <a:off x="5502365" y="609660"/>
          <a:ext cx="766953" cy="14641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E43EF8-195C-47FA-95D7-6AAFD2DCDCB8}">
      <dsp:nvSpPr>
        <dsp:cNvPr id="0" name=""/>
        <dsp:cNvSpPr/>
      </dsp:nvSpPr>
      <dsp:spPr>
        <a:xfrm>
          <a:off x="6426194" y="505787"/>
          <a:ext cx="1777936" cy="1777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Key Levers for Improvement in PA</a:t>
          </a:r>
        </a:p>
      </dsp:txBody>
      <dsp:txXfrm>
        <a:off x="6686567" y="766160"/>
        <a:ext cx="1257190" cy="1257190"/>
      </dsp:txXfrm>
    </dsp:sp>
    <dsp:sp modelId="{005F0BCA-391B-4780-A6DC-167CCE99223F}">
      <dsp:nvSpPr>
        <dsp:cNvPr id="0" name=""/>
        <dsp:cNvSpPr/>
      </dsp:nvSpPr>
      <dsp:spPr>
        <a:xfrm>
          <a:off x="6290309" y="2205343"/>
          <a:ext cx="2091690" cy="185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Engage stakeholders</a:t>
          </a: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Focus on Essential Practices</a:t>
          </a: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Establish coherence and collaboration – horizontally and vertically </a:t>
          </a: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Differentiate supports</a:t>
          </a: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Prioritize human capital systems</a:t>
          </a:r>
        </a:p>
      </dsp:txBody>
      <dsp:txXfrm>
        <a:off x="6290309" y="2205343"/>
        <a:ext cx="2091690" cy="185716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3EEBFCE-E1AD-4C66-8436-2B8546317258}" type="datetimeFigureOut">
              <a:rPr lang="en-US" smtClean="0"/>
              <a:t>12/2/2019</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104618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Examining data through an equity lens helps identify and investigate achievement or opportunity gaps.</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Our latest MEP CNA found gaps in achievement between migrant children and youth and their peers in the areas of reading, math, and graduation.</a:t>
            </a:r>
          </a:p>
          <a:p>
            <a:endParaRPr lang="en-US" dirty="0">
              <a:solidFill>
                <a:schemeClr val="tx1"/>
              </a:solidFill>
            </a:endParaRPr>
          </a:p>
          <a:p>
            <a:r>
              <a:rPr lang="en-US" dirty="0">
                <a:solidFill>
                  <a:schemeClr val="tx1"/>
                </a:solidFill>
              </a:rPr>
              <a:t>Comparing data through an equity lens creates an environment in which trained educators will utilize analysis techniques that include consideration of factors such as: multiple types of data, multiple sources, comparisons across groups, </a:t>
            </a:r>
            <a:r>
              <a:rPr lang="en-US" u="none" baseline="0" dirty="0">
                <a:solidFill>
                  <a:schemeClr val="tx1"/>
                </a:solidFill>
              </a:rPr>
              <a:t>benchmarking</a:t>
            </a:r>
            <a:r>
              <a:rPr lang="en-US" dirty="0">
                <a:solidFill>
                  <a:schemeClr val="tx1"/>
                </a:solidFill>
              </a:rPr>
              <a:t>, and longitudinal data.</a:t>
            </a:r>
          </a:p>
        </p:txBody>
      </p:sp>
      <p:sp>
        <p:nvSpPr>
          <p:cNvPr id="4" name="Slide Number Placeholder 3"/>
          <p:cNvSpPr>
            <a:spLocks noGrp="1"/>
          </p:cNvSpPr>
          <p:nvPr>
            <p:ph type="sldNum" sz="quarter" idx="10"/>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18372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not decouple the needs of students and communities from the success of schools.</a:t>
            </a:r>
          </a:p>
        </p:txBody>
      </p:sp>
      <p:sp>
        <p:nvSpPr>
          <p:cNvPr id="4" name="Slide Number Placeholder 3"/>
          <p:cNvSpPr>
            <a:spLocks noGrp="1"/>
          </p:cNvSpPr>
          <p:nvPr>
            <p:ph type="sldNum" sz="quarter" idx="10"/>
          </p:nvPr>
        </p:nvSpPr>
        <p:spPr/>
        <p:txBody>
          <a:bodyPr/>
          <a:lstStyle/>
          <a:p>
            <a:fld id="{3C0DDAA2-1C43-4F84-BCB8-BB799C3B521C}" type="slidenum">
              <a:rPr lang="en-US" smtClean="0"/>
              <a:t>11</a:t>
            </a:fld>
            <a:endParaRPr lang="en-US"/>
          </a:p>
        </p:txBody>
      </p:sp>
    </p:spTree>
    <p:extLst>
      <p:ext uri="{BB962C8B-B14F-4D97-AF65-F5344CB8AC3E}">
        <p14:creationId xmlns:p14="http://schemas.microsoft.com/office/powerpoint/2010/main" val="125896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a:p>
        </p:txBody>
      </p:sp>
    </p:spTree>
    <p:extLst>
      <p:ext uri="{BB962C8B-B14F-4D97-AF65-F5344CB8AC3E}">
        <p14:creationId xmlns:p14="http://schemas.microsoft.com/office/powerpoint/2010/main" val="299609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cs typeface="Arial" panose="020B0604020202020204" pitchFamily="34" charset="0"/>
              </a:rPr>
              <a:t>What will it take to influence real change on behalf of the children and families we serve?</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Acknowledgement that change is necessary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Will to change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Voice in change strategy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Environment that supports intellectual risk-taking</a:t>
            </a:r>
          </a:p>
        </p:txBody>
      </p:sp>
      <p:sp>
        <p:nvSpPr>
          <p:cNvPr id="4" name="Slide Number Placeholder 3"/>
          <p:cNvSpPr>
            <a:spLocks noGrp="1"/>
          </p:cNvSpPr>
          <p:nvPr>
            <p:ph type="sldNum" sz="quarter" idx="10"/>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109669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14</a:t>
            </a:fld>
            <a:endParaRPr lang="en-US"/>
          </a:p>
        </p:txBody>
      </p:sp>
    </p:spTree>
    <p:extLst>
      <p:ext uri="{BB962C8B-B14F-4D97-AF65-F5344CB8AC3E}">
        <p14:creationId xmlns:p14="http://schemas.microsoft.com/office/powerpoint/2010/main" val="362475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can’t do it alone. </a:t>
            </a:r>
            <a:r>
              <a:rPr lang="en-US" sz="1200" b="0" i="0" u="none" strike="noStrike" kern="1200" baseline="0" dirty="0">
                <a:solidFill>
                  <a:schemeClr val="tx1"/>
                </a:solidFill>
                <a:latin typeface="+mn-lt"/>
                <a:ea typeface="+mn-ea"/>
                <a:cs typeface="+mn-cs"/>
              </a:rPr>
              <a:t>Growing demands on teachers, principals, and district officials to be accountable for the success of all children are critical factors driving this change. To help all students succeed, these principals are convinced that schools </a:t>
            </a:r>
            <a:r>
              <a:rPr lang="en-US" sz="1200" b="0" i="1" u="none" strike="noStrike" kern="1200" baseline="0" dirty="0">
                <a:solidFill>
                  <a:schemeClr val="tx1"/>
                </a:solidFill>
                <a:latin typeface="+mn-lt"/>
                <a:ea typeface="+mn-ea"/>
                <a:cs typeface="+mn-cs"/>
              </a:rPr>
              <a:t>and communities </a:t>
            </a:r>
            <a:r>
              <a:rPr lang="en-US" sz="1200" b="0" i="0" u="none" strike="noStrike" kern="1200" baseline="0" dirty="0">
                <a:solidFill>
                  <a:schemeClr val="tx1"/>
                </a:solidFill>
                <a:latin typeface="+mn-lt"/>
                <a:ea typeface="+mn-ea"/>
                <a:cs typeface="+mn-cs"/>
              </a:rPr>
              <a:t>must pay attention to the multiple dimensions of young people’s lives. They pay attention to academics, but they also direct attention to other factors that influence the development of young people—including physical, social, and emotional health; a motivating, engaging, and safe environment; and family and community support.</a:t>
            </a:r>
            <a:endParaRPr lang="en-US" dirty="0"/>
          </a:p>
          <a:p>
            <a:endParaRPr lang="en-US" dirty="0"/>
          </a:p>
          <a:p>
            <a:r>
              <a:rPr lang="en-US" dirty="0"/>
              <a:t>ESSA provides LEAs with a unique opportunity to redefine the way they engage with their stakeholders. Engagement practices in the past have varied widely across LEAs, with some more intentional than others, leaving many groups feeling disconnected and unheard. ESSA’s focus on engaging all stakeholders provides LEAs with a chance to change their cultures and practices of engagement of all stakeholders – with particular attention to those who have been historically less connected to their work.</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47112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16</a:t>
            </a:fld>
            <a:endParaRPr lang="en-US"/>
          </a:p>
        </p:txBody>
      </p:sp>
    </p:spTree>
    <p:extLst>
      <p:ext uri="{BB962C8B-B14F-4D97-AF65-F5344CB8AC3E}">
        <p14:creationId xmlns:p14="http://schemas.microsoft.com/office/powerpoint/2010/main" val="363103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Rosemary</a:t>
            </a:r>
          </a:p>
          <a:p>
            <a:endParaRPr lang="en-US" dirty="0"/>
          </a:p>
          <a:p>
            <a:r>
              <a:rPr lang="en-US" dirty="0"/>
              <a:t>See “Stakeholders to Engage” in Part 4: Reference for helpful details</a:t>
            </a:r>
          </a:p>
          <a:p>
            <a:endParaRPr lang="en-US" dirty="0"/>
          </a:p>
          <a:p>
            <a:r>
              <a:rPr lang="en-US" dirty="0"/>
              <a:t>It is important to make extra efforts to engage with underrepresented and historically marginalized stakeholders. It is important to include voices representing students whose needs are not currently being met.</a:t>
            </a:r>
          </a:p>
        </p:txBody>
      </p:sp>
      <p:sp>
        <p:nvSpPr>
          <p:cNvPr id="4" name="Slide Number Placeholder 3"/>
          <p:cNvSpPr>
            <a:spLocks noGrp="1"/>
          </p:cNvSpPr>
          <p:nvPr>
            <p:ph type="sldNum" sz="quarter" idx="10"/>
          </p:nvPr>
        </p:nvSpPr>
        <p:spPr/>
        <p:txBody>
          <a:bodyPr/>
          <a:lstStyle/>
          <a:p>
            <a:fld id="{3C0DDAA2-1C43-4F84-BCB8-BB799C3B521C}" type="slidenum">
              <a:rPr lang="en-US" smtClean="0"/>
              <a:t>17</a:t>
            </a:fld>
            <a:endParaRPr lang="en-US"/>
          </a:p>
        </p:txBody>
      </p:sp>
    </p:spTree>
    <p:extLst>
      <p:ext uri="{BB962C8B-B14F-4D97-AF65-F5344CB8AC3E}">
        <p14:creationId xmlns:p14="http://schemas.microsoft.com/office/powerpoint/2010/main" val="772480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5493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3C0DDAA2-1C43-4F84-BCB8-BB799C3B521C}" type="slidenum">
              <a:rPr lang="en-US" smtClean="0"/>
              <a:t>19</a:t>
            </a:fld>
            <a:endParaRPr lang="en-US"/>
          </a:p>
        </p:txBody>
      </p:sp>
    </p:spTree>
    <p:extLst>
      <p:ext uri="{BB962C8B-B14F-4D97-AF65-F5344CB8AC3E}">
        <p14:creationId xmlns:p14="http://schemas.microsoft.com/office/powerpoint/2010/main" val="361817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158395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0" dirty="0">
                <a:latin typeface="+mn-lt"/>
              </a:rPr>
              <a:t>ESSA asks states to do new and different work in the school improvement arena - to set conditions that drive change, not just implement a specific set of federally-defined strategies.</a:t>
            </a:r>
          </a:p>
          <a:p>
            <a:endParaRPr lang="en-US" sz="700" b="1" dirty="0">
              <a:latin typeface="+mn-lt"/>
            </a:endParaRPr>
          </a:p>
          <a:p>
            <a:r>
              <a:rPr lang="en-US" sz="700" b="1" dirty="0">
                <a:latin typeface="+mn-lt"/>
              </a:rPr>
              <a:t>State actions that foster improvement:</a:t>
            </a:r>
          </a:p>
          <a:p>
            <a:endParaRPr lang="en-US" sz="700" b="1" dirty="0">
              <a:latin typeface="+mn-lt"/>
            </a:endParaRPr>
          </a:p>
          <a:p>
            <a:r>
              <a:rPr lang="en-US" sz="700" b="1" dirty="0">
                <a:latin typeface="+mn-lt"/>
              </a:rPr>
              <a:t>Develop the vision for continuous improvement: </a:t>
            </a:r>
          </a:p>
          <a:p>
            <a:pPr marL="171450" lvl="0" indent="-171450">
              <a:buFont typeface="Arial" panose="020B0604020202020204" pitchFamily="34" charset="0"/>
              <a:buChar char="•"/>
            </a:pPr>
            <a:r>
              <a:rPr lang="en-US" sz="700" dirty="0">
                <a:latin typeface="+mn-lt"/>
              </a:rPr>
              <a:t>Establish an agency culture that creates conditions and supports continuous improvement</a:t>
            </a:r>
          </a:p>
          <a:p>
            <a:pPr marL="171450" lvl="0" indent="-171450">
              <a:buFont typeface="Arial" panose="020B0604020202020204" pitchFamily="34" charset="0"/>
              <a:buChar char="•"/>
            </a:pPr>
            <a:r>
              <a:rPr lang="en-US" sz="700" dirty="0">
                <a:latin typeface="+mn-lt"/>
              </a:rPr>
              <a:t>Adopt a clear and transparent vision for school improvement</a:t>
            </a:r>
          </a:p>
          <a:p>
            <a:pPr marL="171450" lvl="0" indent="-171450">
              <a:buFont typeface="Arial" panose="020B0604020202020204" pitchFamily="34" charset="0"/>
              <a:buChar char="•"/>
            </a:pPr>
            <a:r>
              <a:rPr lang="en-US" sz="700" dirty="0">
                <a:latin typeface="+mn-lt"/>
              </a:rPr>
              <a:t>Prioritize support and coherence over transactional oversight</a:t>
            </a:r>
          </a:p>
          <a:p>
            <a:pPr marL="171450" lvl="0" indent="-171450">
              <a:buFont typeface="Arial" panose="020B0604020202020204" pitchFamily="34" charset="0"/>
              <a:buChar char="•"/>
            </a:pPr>
            <a:r>
              <a:rPr lang="en-US" sz="700" dirty="0">
                <a:latin typeface="+mn-lt"/>
              </a:rPr>
              <a:t>Invest in meaningful and cohesive district, school leadership and teacher development</a:t>
            </a:r>
          </a:p>
          <a:p>
            <a:pPr marL="171450" lvl="0" indent="-171450">
              <a:buFont typeface="Arial" panose="020B0604020202020204" pitchFamily="34" charset="0"/>
              <a:buChar char="•"/>
            </a:pPr>
            <a:r>
              <a:rPr lang="en-US" sz="700" dirty="0">
                <a:latin typeface="+mn-lt"/>
              </a:rPr>
              <a:t>Invest in collection and data systems to identify effective and ineffective systems</a:t>
            </a:r>
          </a:p>
          <a:p>
            <a:pPr marL="171450" lvl="0" indent="-171450">
              <a:buFont typeface="Arial" panose="020B0604020202020204" pitchFamily="34" charset="0"/>
              <a:buChar char="•"/>
            </a:pPr>
            <a:r>
              <a:rPr lang="en-US" sz="700" dirty="0">
                <a:latin typeface="+mn-lt"/>
              </a:rPr>
              <a:t>Effectively engage the state-wide community, building a strong constituency for reform</a:t>
            </a:r>
          </a:p>
          <a:p>
            <a:pPr marL="800100" lvl="1" indent="-342900">
              <a:buFont typeface="Wingdings" panose="05000000000000000000" pitchFamily="2" charset="2"/>
              <a:buChar char="ü"/>
            </a:pPr>
            <a:endParaRPr lang="en-US" sz="700" dirty="0">
              <a:solidFill>
                <a:schemeClr val="bg1"/>
              </a:solidFill>
              <a:latin typeface="+mn-lt"/>
              <a:cs typeface="Arial" panose="020B0604020202020204" pitchFamily="34" charset="0"/>
            </a:endParaRPr>
          </a:p>
          <a:p>
            <a:pPr marL="0" lvl="0" indent="0">
              <a:buFont typeface="Wingdings" panose="05000000000000000000" pitchFamily="2" charset="2"/>
              <a:buNone/>
            </a:pPr>
            <a:r>
              <a:rPr lang="en-US" sz="800" b="1" dirty="0">
                <a:solidFill>
                  <a:schemeClr val="bg1"/>
                </a:solidFill>
                <a:latin typeface="Arial" panose="020B0604020202020204" pitchFamily="34" charset="0"/>
                <a:cs typeface="Arial" panose="020B0604020202020204" pitchFamily="34" charset="0"/>
              </a:rPr>
              <a:t>Develop an implementation plan with clear targets and strategies: </a:t>
            </a:r>
          </a:p>
          <a:p>
            <a:pPr marL="171450" lvl="0" indent="-171450">
              <a:buFont typeface="Arial" panose="020B0604020202020204" pitchFamily="34" charset="0"/>
              <a:buChar char="•"/>
            </a:pPr>
            <a:r>
              <a:rPr lang="en-US" sz="700" dirty="0">
                <a:latin typeface="+mn-lt"/>
              </a:rPr>
              <a:t>Prioritize improvement and communicate urgency</a:t>
            </a:r>
          </a:p>
          <a:p>
            <a:pPr marL="171450" lvl="0" indent="-171450">
              <a:buFont typeface="Arial" panose="020B0604020202020204" pitchFamily="34" charset="0"/>
              <a:buChar char="•"/>
            </a:pPr>
            <a:r>
              <a:rPr lang="en-US" sz="700" dirty="0">
                <a:latin typeface="+mn-lt"/>
              </a:rPr>
              <a:t>Collectively set the strategic direction for improvement</a:t>
            </a:r>
          </a:p>
          <a:p>
            <a:pPr marL="171450" lvl="0" indent="-171450">
              <a:buFont typeface="Arial" panose="020B0604020202020204" pitchFamily="34" charset="0"/>
              <a:buChar char="•"/>
            </a:pPr>
            <a:r>
              <a:rPr lang="en-US" sz="700" dirty="0">
                <a:latin typeface="+mn-lt"/>
              </a:rPr>
              <a:t>Develop and monitor district comprehensive plans, focused on continuous improvement</a:t>
            </a:r>
          </a:p>
          <a:p>
            <a:pPr marL="171450" lvl="0" indent="-171450">
              <a:buFont typeface="Arial" panose="020B0604020202020204" pitchFamily="34" charset="0"/>
              <a:buChar char="•"/>
            </a:pPr>
            <a:r>
              <a:rPr lang="en-US" sz="700" dirty="0">
                <a:latin typeface="+mn-lt"/>
              </a:rPr>
              <a:t>Customize and target support for school districts</a:t>
            </a:r>
          </a:p>
          <a:p>
            <a:pPr marL="171450" lvl="0" indent="-171450">
              <a:buFont typeface="Arial" panose="020B0604020202020204" pitchFamily="34" charset="0"/>
              <a:buChar char="•"/>
            </a:pPr>
            <a:r>
              <a:rPr lang="en-US" sz="700" dirty="0">
                <a:latin typeface="+mn-lt"/>
              </a:rPr>
              <a:t>Build a strong statewide community, intensely focused on college, career and community readiness</a:t>
            </a:r>
          </a:p>
          <a:p>
            <a:endParaRPr lang="en-US" sz="700" dirty="0">
              <a:latin typeface="+mn-lt"/>
            </a:endParaRPr>
          </a:p>
          <a:p>
            <a:pPr algn="l"/>
            <a:r>
              <a:rPr lang="en-US" sz="800" b="1" dirty="0">
                <a:solidFill>
                  <a:schemeClr val="bg1"/>
                </a:solidFill>
                <a:latin typeface="Arial" panose="020B0604020202020204" pitchFamily="34" charset="0"/>
                <a:cs typeface="Arial" panose="020B0604020202020204" pitchFamily="34" charset="0"/>
              </a:rPr>
              <a:t>Establish systems to effectively implement and monitor progress:</a:t>
            </a:r>
          </a:p>
          <a:p>
            <a:pPr marL="171450" indent="-171450" algn="l">
              <a:buFont typeface="Arial" panose="020B0604020202020204" pitchFamily="34" charset="0"/>
              <a:buChar char="•"/>
            </a:pPr>
            <a:r>
              <a:rPr lang="en-US" sz="700" dirty="0">
                <a:latin typeface="+mn-lt"/>
              </a:rPr>
              <a:t>Regular meetings with (identified program facilitators)</a:t>
            </a:r>
          </a:p>
          <a:p>
            <a:pPr marL="171450" indent="-171450" algn="l">
              <a:buFont typeface="Arial" panose="020B0604020202020204" pitchFamily="34" charset="0"/>
              <a:buChar char="•"/>
            </a:pPr>
            <a:r>
              <a:rPr lang="en-US" sz="700" dirty="0">
                <a:latin typeface="+mn-lt"/>
              </a:rPr>
              <a:t>Provide, coordinate, and monitor LEA support systems and services</a:t>
            </a:r>
          </a:p>
          <a:p>
            <a:pPr marL="171450" indent="-171450" algn="l">
              <a:buFont typeface="Arial" panose="020B0604020202020204" pitchFamily="34" charset="0"/>
              <a:buChar char="•"/>
            </a:pPr>
            <a:r>
              <a:rPr lang="en-US" sz="700" dirty="0">
                <a:latin typeface="+mn-lt"/>
              </a:rPr>
              <a:t>Continuously engage LEAs to support learning</a:t>
            </a:r>
          </a:p>
          <a:p>
            <a:pPr marL="171450" indent="-171450" algn="l">
              <a:buFont typeface="Arial" panose="020B0604020202020204" pitchFamily="34" charset="0"/>
              <a:buChar char="•"/>
            </a:pPr>
            <a:r>
              <a:rPr lang="en-US" sz="800" dirty="0"/>
              <a:t>If we </a:t>
            </a:r>
            <a:r>
              <a:rPr lang="en-US" sz="800" u="sng" dirty="0"/>
              <a:t>improve our capacity to diagnose and correct the systemic issues </a:t>
            </a:r>
            <a:r>
              <a:rPr lang="en-US" sz="800" dirty="0"/>
              <a:t>that undergird performance challenges in individual schools we will </a:t>
            </a:r>
            <a:r>
              <a:rPr lang="en-US" sz="800" u="sng" dirty="0"/>
              <a:t>increase the efficiency and efficacy </a:t>
            </a:r>
            <a:r>
              <a:rPr lang="en-US" sz="800" dirty="0"/>
              <a:t>of school improvement efforts and </a:t>
            </a:r>
            <a:r>
              <a:rPr lang="en-US" sz="800" u="sng" dirty="0"/>
              <a:t>sustain progress</a:t>
            </a:r>
            <a:r>
              <a:rPr lang="en-US" sz="800" dirty="0"/>
              <a:t> over time</a:t>
            </a:r>
          </a:p>
          <a:p>
            <a:endParaRPr lang="en-US" sz="700" dirty="0">
              <a:latin typeface="+mn-lt"/>
            </a:endParaRPr>
          </a:p>
          <a:p>
            <a:pPr algn="l"/>
            <a:r>
              <a:rPr lang="en-US" sz="800" b="1" dirty="0">
                <a:solidFill>
                  <a:schemeClr val="bg1"/>
                </a:solidFill>
                <a:latin typeface="Arial" panose="020B0604020202020204" pitchFamily="34" charset="0"/>
                <a:cs typeface="Arial" panose="020B0604020202020204" pitchFamily="34" charset="0"/>
              </a:rPr>
              <a:t>Building capacity to advance the vision for continuous improvement:</a:t>
            </a:r>
          </a:p>
          <a:p>
            <a:pPr marL="171450" lvl="0" indent="-171450">
              <a:buFont typeface="Arial" panose="020B0604020202020204" pitchFamily="34" charset="0"/>
              <a:buChar char="•"/>
            </a:pPr>
            <a:r>
              <a:rPr lang="en-US" sz="700" dirty="0">
                <a:latin typeface="+mn-lt"/>
              </a:rPr>
              <a:t>Shifting focus from transactional to strategic</a:t>
            </a:r>
          </a:p>
          <a:p>
            <a:pPr marL="171450" lvl="0" indent="-171450">
              <a:buFont typeface="Arial" panose="020B0604020202020204" pitchFamily="34" charset="0"/>
              <a:buChar char="•"/>
            </a:pPr>
            <a:r>
              <a:rPr lang="en-US" sz="700" dirty="0">
                <a:latin typeface="+mn-lt"/>
              </a:rPr>
              <a:t>Streamlining processes (e.g., Comprehensive Planning)</a:t>
            </a:r>
          </a:p>
          <a:p>
            <a:pPr marL="171450" lvl="0" indent="-171450">
              <a:buFont typeface="Arial" panose="020B0604020202020204" pitchFamily="34" charset="0"/>
              <a:buChar char="•"/>
            </a:pPr>
            <a:r>
              <a:rPr lang="en-US" sz="700" dirty="0">
                <a:latin typeface="+mn-lt"/>
              </a:rPr>
              <a:t>Investing in partnerships (PATTANs, IUs, Mid-Atlantic Comprehensive Center, Regional Education Lab, higher education partners)</a:t>
            </a:r>
          </a:p>
          <a:p>
            <a:pPr lvl="1"/>
            <a:endParaRPr lang="en-US" sz="700" dirty="0">
              <a:latin typeface="+mn-lt"/>
            </a:endParaRPr>
          </a:p>
          <a:p>
            <a:pPr algn="l"/>
            <a:r>
              <a:rPr lang="en-US" sz="800" b="1" dirty="0">
                <a:solidFill>
                  <a:schemeClr val="bg1"/>
                </a:solidFill>
                <a:latin typeface="Arial" panose="020B0604020202020204" pitchFamily="34" charset="0"/>
                <a:cs typeface="Arial" panose="020B0604020202020204" pitchFamily="34" charset="0"/>
              </a:rPr>
              <a:t>Cultivate relationships with key stakeholders to build and sustain momentum</a:t>
            </a:r>
          </a:p>
          <a:p>
            <a:pPr marL="171450" indent="-171450" algn="l">
              <a:buFont typeface="Arial" panose="020B0604020202020204" pitchFamily="34" charset="0"/>
              <a:buChar char="•"/>
            </a:pPr>
            <a:r>
              <a:rPr lang="en-US" sz="800" b="0" dirty="0">
                <a:solidFill>
                  <a:schemeClr val="bg1"/>
                </a:solidFill>
                <a:latin typeface="Arial" panose="020B0604020202020204" pitchFamily="34" charset="0"/>
                <a:cs typeface="Arial" panose="020B0604020202020204" pitchFamily="34" charset="0"/>
              </a:rPr>
              <a:t>Stakeholder engagement has been central to every aspect of our school improvement planning</a:t>
            </a:r>
          </a:p>
          <a:p>
            <a:pPr marL="171450" indent="-171450" algn="l">
              <a:buFont typeface="Arial" panose="020B0604020202020204" pitchFamily="34" charset="0"/>
              <a:buChar char="•"/>
            </a:pPr>
            <a:r>
              <a:rPr lang="en-US" sz="800" b="0" dirty="0">
                <a:solidFill>
                  <a:schemeClr val="bg1"/>
                </a:solidFill>
                <a:latin typeface="Arial" panose="020B0604020202020204" pitchFamily="34" charset="0"/>
                <a:cs typeface="Arial" panose="020B0604020202020204" pitchFamily="34" charset="0"/>
              </a:rPr>
              <a:t>Forming a School Improvement Advisory group to ensure regular opportunities for stakeholders to come together to react to our plans, inform our thinking, and ensure a statewide lens (urban, rural, suburban) for our work</a:t>
            </a:r>
            <a:endParaRPr lang="en-US" sz="8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C0DDAA2-1C43-4F84-BCB8-BB799C3B521C}" type="slidenum">
              <a:rPr lang="en-US" smtClean="0"/>
              <a:t>20</a:t>
            </a:fld>
            <a:endParaRPr lang="en-US"/>
          </a:p>
        </p:txBody>
      </p:sp>
    </p:spTree>
    <p:extLst>
      <p:ext uri="{BB962C8B-B14F-4D97-AF65-F5344CB8AC3E}">
        <p14:creationId xmlns:p14="http://schemas.microsoft.com/office/powerpoint/2010/main" val="292664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294831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273819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296686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10095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96302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mission of the PA Department of Education is </a:t>
            </a:r>
            <a:r>
              <a:rPr lang="en-US" sz="1200" dirty="0"/>
              <a:t>to ensure that </a:t>
            </a:r>
            <a:r>
              <a:rPr lang="en-US" sz="1200" b="1" dirty="0"/>
              <a:t>every learner </a:t>
            </a:r>
            <a:r>
              <a:rPr lang="en-US" sz="1200" dirty="0"/>
              <a:t>has </a:t>
            </a:r>
            <a:r>
              <a:rPr lang="en-US" sz="1200" b="1" dirty="0"/>
              <a:t>access to a world-class education system</a:t>
            </a:r>
            <a:r>
              <a:rPr lang="en-US" sz="1200" dirty="0"/>
              <a:t> that academically </a:t>
            </a:r>
            <a:r>
              <a:rPr lang="en-US" sz="1200" b="1" dirty="0"/>
              <a:t>prepares children and adults to succeed as productive citizens</a:t>
            </a:r>
            <a:r>
              <a:rPr lang="en-US" sz="1200" dirty="0"/>
              <a:t>. Further, the Department seeks to establish a culture that is </a:t>
            </a:r>
            <a:r>
              <a:rPr lang="en-US" sz="1200" b="1" dirty="0"/>
              <a:t>committed to improving opportunities throughout the commonwealth</a:t>
            </a:r>
            <a:r>
              <a:rPr lang="en-US" sz="1200" dirty="0"/>
              <a:t> by ensuring that technical support, resources, and optimal learning environments are available for all students, whether children or adults.</a:t>
            </a:r>
          </a:p>
          <a:p>
            <a:endParaRPr lang="en-US" dirty="0"/>
          </a:p>
          <a:p>
            <a:r>
              <a:rPr lang="en-US" sz="1200" b="0" i="0" kern="1200" dirty="0">
                <a:solidFill>
                  <a:schemeClr val="tx1"/>
                </a:solidFill>
                <a:effectLst/>
                <a:latin typeface="+mn-lt"/>
                <a:ea typeface="+mn-ea"/>
                <a:cs typeface="+mn-cs"/>
              </a:rPr>
              <a:t>Vision:  Pennsylvania learners will be prepared for meaningful engagement in postsecondary education; in workforce training; in career pathways; and to be responsible, involved citizens.</a:t>
            </a: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257765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58178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13630A-B4C6-440D-8DFA-092D64E442B8}" type="datetime1">
              <a:rPr lang="en-US" smtClean="0"/>
              <a:pPr/>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12/2/2019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12/2/2019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12/2/2019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12/2/2019</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ccsso.org/sites/default/files/2017-12/District%20School%20Improvement%20Integrated%20Resourc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0.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12/2/2019</a:t>
            </a:fld>
            <a:endParaRPr lang="en-US" dirty="0"/>
          </a:p>
        </p:txBody>
      </p:sp>
      <p:sp>
        <p:nvSpPr>
          <p:cNvPr id="7" name="Title 6">
            <a:extLst>
              <a:ext uri="{FF2B5EF4-FFF2-40B4-BE49-F238E27FC236}">
                <a16:creationId xmlns:a16="http://schemas.microsoft.com/office/drawing/2014/main" id="{30CC137B-2F35-4745-88B9-032FB8A78561}"/>
              </a:ext>
            </a:extLst>
          </p:cNvPr>
          <p:cNvSpPr>
            <a:spLocks noGrp="1"/>
          </p:cNvSpPr>
          <p:nvPr>
            <p:ph type="ctrTitle"/>
          </p:nvPr>
        </p:nvSpPr>
        <p:spPr>
          <a:xfrm>
            <a:off x="685800" y="1371600"/>
            <a:ext cx="7772400" cy="3810000"/>
          </a:xfrm>
        </p:spPr>
        <p:txBody>
          <a:bodyPr>
            <a:normAutofit/>
          </a:bodyPr>
          <a:lstStyle/>
          <a:p>
            <a:r>
              <a:rPr lang="en-US" sz="4400" b="1" dirty="0"/>
              <a:t>Advancing Equity in PA through Continuous Improvement</a:t>
            </a: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478C-D0BB-4681-A7C4-BF0B14677237}"/>
              </a:ext>
            </a:extLst>
          </p:cNvPr>
          <p:cNvSpPr>
            <a:spLocks noGrp="1"/>
          </p:cNvSpPr>
          <p:nvPr>
            <p:ph type="title"/>
          </p:nvPr>
        </p:nvSpPr>
        <p:spPr/>
        <p:txBody>
          <a:bodyPr/>
          <a:lstStyle/>
          <a:p>
            <a:r>
              <a:rPr lang="en-US" dirty="0"/>
              <a:t>Improvement through an equity lens</a:t>
            </a:r>
          </a:p>
        </p:txBody>
      </p:sp>
      <p:sp>
        <p:nvSpPr>
          <p:cNvPr id="4" name="Date Placeholder 3">
            <a:extLst>
              <a:ext uri="{FF2B5EF4-FFF2-40B4-BE49-F238E27FC236}">
                <a16:creationId xmlns:a16="http://schemas.microsoft.com/office/drawing/2014/main" id="{3B2E587C-ED19-4B16-AF8E-2CB73042507F}"/>
              </a:ext>
            </a:extLst>
          </p:cNvPr>
          <p:cNvSpPr>
            <a:spLocks noGrp="1"/>
          </p:cNvSpPr>
          <p:nvPr>
            <p:ph type="dt" sz="half" idx="10"/>
          </p:nvPr>
        </p:nvSpPr>
        <p:spPr/>
        <p:txBody>
          <a:bodyPr/>
          <a:lstStyle/>
          <a:p>
            <a:fld id="{ED0CF1AE-9D07-4FAF-9EEC-B15CCCFC2843}" type="datetime1">
              <a:rPr lang="en-US" smtClean="0">
                <a:latin typeface="Arial" panose="020B0604020202020204" pitchFamily="34" charset="0"/>
                <a:cs typeface="Arial" panose="020B0604020202020204" pitchFamily="34" charset="0"/>
              </a:rPr>
              <a:t>12/2/2019</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6F59D27-4063-4ECE-B42B-8596FBA6FB84}"/>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14" name="Picture 13">
            <a:extLst>
              <a:ext uri="{FF2B5EF4-FFF2-40B4-BE49-F238E27FC236}">
                <a16:creationId xmlns:a16="http://schemas.microsoft.com/office/drawing/2014/main" id="{314BB888-417F-449A-A790-B882A7B84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4000" y="1471524"/>
            <a:ext cx="5663757" cy="4907728"/>
          </a:xfrm>
          <a:prstGeom prst="rect">
            <a:avLst/>
          </a:prstGeom>
        </p:spPr>
      </p:pic>
      <p:pic>
        <p:nvPicPr>
          <p:cNvPr id="8" name="Content Placeholder 6">
            <a:extLst>
              <a:ext uri="{FF2B5EF4-FFF2-40B4-BE49-F238E27FC236}">
                <a16:creationId xmlns:a16="http://schemas.microsoft.com/office/drawing/2014/main" id="{0C66060D-5345-4803-ADED-FAB7BED81C38}"/>
              </a:ext>
            </a:extLst>
          </p:cNvPr>
          <p:cNvPicPr>
            <a:picLocks noChangeAspect="1"/>
          </p:cNvPicPr>
          <p:nvPr/>
        </p:nvPicPr>
        <p:blipFill rotWithShape="1">
          <a:blip r:embed="rId4">
            <a:extLst>
              <a:ext uri="{28A0092B-C50C-407E-A947-70E740481C1C}">
                <a14:useLocalDpi xmlns:a14="http://schemas.microsoft.com/office/drawing/2010/main" val="0"/>
              </a:ext>
            </a:extLst>
          </a:blip>
          <a:srcRect b="47808"/>
          <a:stretch/>
        </p:blipFill>
        <p:spPr>
          <a:xfrm>
            <a:off x="4191000" y="1809297"/>
            <a:ext cx="3072957" cy="2457904"/>
          </a:xfrm>
          <a:prstGeom prst="ellipse">
            <a:avLst/>
          </a:prstGeom>
          <a:ln>
            <a:solidFill>
              <a:schemeClr val="bg1">
                <a:lumMod val="85000"/>
              </a:schemeClr>
            </a:solidFill>
          </a:ln>
          <a:effectLst>
            <a:softEdge rad="112500"/>
          </a:effectLst>
        </p:spPr>
      </p:pic>
    </p:spTree>
    <p:extLst>
      <p:ext uri="{BB962C8B-B14F-4D97-AF65-F5344CB8AC3E}">
        <p14:creationId xmlns:p14="http://schemas.microsoft.com/office/powerpoint/2010/main" val="363987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C52A-D9B4-44C6-A88E-C1E920BBC76A}"/>
              </a:ext>
            </a:extLst>
          </p:cNvPr>
          <p:cNvSpPr>
            <a:spLocks noGrp="1"/>
          </p:cNvSpPr>
          <p:nvPr>
            <p:ph type="title"/>
          </p:nvPr>
        </p:nvSpPr>
        <p:spPr/>
        <p:txBody>
          <a:bodyPr/>
          <a:lstStyle/>
          <a:p>
            <a:r>
              <a:rPr lang="en-US" dirty="0"/>
              <a:t>Conditions impact needs and opportunities</a:t>
            </a:r>
          </a:p>
        </p:txBody>
      </p:sp>
      <p:sp>
        <p:nvSpPr>
          <p:cNvPr id="4" name="Date Placeholder 3">
            <a:extLst>
              <a:ext uri="{FF2B5EF4-FFF2-40B4-BE49-F238E27FC236}">
                <a16:creationId xmlns:a16="http://schemas.microsoft.com/office/drawing/2014/main" id="{E589F11E-9083-4517-AC98-CA754D3F833D}"/>
              </a:ext>
            </a:extLst>
          </p:cNvPr>
          <p:cNvSpPr>
            <a:spLocks noGrp="1"/>
          </p:cNvSpPr>
          <p:nvPr>
            <p:ph type="dt" sz="half" idx="10"/>
          </p:nvPr>
        </p:nvSpPr>
        <p:spPr/>
        <p:txBody>
          <a:bodyPr/>
          <a:lstStyle/>
          <a:p>
            <a:fld id="{ED0CF1AE-9D07-4FAF-9EEC-B15CCCFC2843}" type="datetime1">
              <a:rPr lang="en-US" smtClean="0">
                <a:latin typeface="Arial" panose="020B0604020202020204" pitchFamily="34" charset="0"/>
                <a:cs typeface="Arial" panose="020B0604020202020204" pitchFamily="34" charset="0"/>
              </a:rPr>
              <a:t>12/2/2019</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9C53500-0EA5-421A-9C9D-A3E7F1410BCF}"/>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11" name="Picture 10">
            <a:extLst>
              <a:ext uri="{FF2B5EF4-FFF2-40B4-BE49-F238E27FC236}">
                <a16:creationId xmlns:a16="http://schemas.microsoft.com/office/drawing/2014/main" id="{AD3EB526-489D-4F37-8612-3DE509794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593166" cy="3390122"/>
          </a:xfrm>
          <a:prstGeom prst="rect">
            <a:avLst/>
          </a:prstGeom>
        </p:spPr>
      </p:pic>
      <p:sp>
        <p:nvSpPr>
          <p:cNvPr id="12" name="TextBox 11">
            <a:extLst>
              <a:ext uri="{FF2B5EF4-FFF2-40B4-BE49-F238E27FC236}">
                <a16:creationId xmlns:a16="http://schemas.microsoft.com/office/drawing/2014/main" id="{54677DD5-28D7-476E-93D2-4334A735F7FB}"/>
              </a:ext>
            </a:extLst>
          </p:cNvPr>
          <p:cNvSpPr txBox="1"/>
          <p:nvPr/>
        </p:nvSpPr>
        <p:spPr>
          <a:xfrm>
            <a:off x="2057400" y="5218922"/>
            <a:ext cx="4366846"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Image source: familyfutures.net</a:t>
            </a:r>
          </a:p>
        </p:txBody>
      </p:sp>
    </p:spTree>
    <p:extLst>
      <p:ext uri="{BB962C8B-B14F-4D97-AF65-F5344CB8AC3E}">
        <p14:creationId xmlns:p14="http://schemas.microsoft.com/office/powerpoint/2010/main" val="280424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D52149-B8D8-4C9D-A1F3-C358008D15B1}"/>
              </a:ext>
            </a:extLst>
          </p:cNvPr>
          <p:cNvSpPr>
            <a:spLocks noGrp="1"/>
          </p:cNvSpPr>
          <p:nvPr>
            <p:ph type="body" idx="1"/>
          </p:nvPr>
        </p:nvSpPr>
        <p:spPr/>
        <p:txBody>
          <a:bodyPr>
            <a:normAutofit/>
          </a:bodyPr>
          <a:lstStyle/>
          <a:p>
            <a:r>
              <a:rPr lang="en-US" sz="4000"/>
              <a:t>Building capacity across the system</a:t>
            </a:r>
            <a:endParaRPr lang="en-US" sz="4000" dirty="0"/>
          </a:p>
        </p:txBody>
      </p:sp>
      <p:sp>
        <p:nvSpPr>
          <p:cNvPr id="4" name="Date Placeholder 3">
            <a:extLst>
              <a:ext uri="{FF2B5EF4-FFF2-40B4-BE49-F238E27FC236}">
                <a16:creationId xmlns:a16="http://schemas.microsoft.com/office/drawing/2014/main" id="{4CF4A862-50AC-4801-B32E-AC160DDDDB29}"/>
              </a:ext>
            </a:extLst>
          </p:cNvPr>
          <p:cNvSpPr>
            <a:spLocks noGrp="1"/>
          </p:cNvSpPr>
          <p:nvPr>
            <p:ph type="dt" sz="half" idx="10"/>
          </p:nvPr>
        </p:nvSpPr>
        <p:spPr/>
        <p:txBody>
          <a:bodyPr/>
          <a:lstStyle/>
          <a:p>
            <a:fld id="{0D6EAED7-9D61-4005-86B8-A9CDF14EA2CB}" type="datetime1">
              <a:rPr lang="en-US" smtClean="0"/>
              <a:t>12/2/2019</a:t>
            </a:fld>
            <a:endParaRPr lang="en-US"/>
          </a:p>
        </p:txBody>
      </p:sp>
      <p:sp>
        <p:nvSpPr>
          <p:cNvPr id="5" name="Slide Number Placeholder 4">
            <a:extLst>
              <a:ext uri="{FF2B5EF4-FFF2-40B4-BE49-F238E27FC236}">
                <a16:creationId xmlns:a16="http://schemas.microsoft.com/office/drawing/2014/main" id="{54021760-8A26-4863-BB9B-49983D5331C9}"/>
              </a:ext>
            </a:extLst>
          </p:cNvPr>
          <p:cNvSpPr>
            <a:spLocks noGrp="1"/>
          </p:cNvSpPr>
          <p:nvPr>
            <p:ph type="sldNum" sz="quarter" idx="12"/>
          </p:nvPr>
        </p:nvSpPr>
        <p:spPr/>
        <p:txBody>
          <a:bodyPr/>
          <a:lstStyle/>
          <a:p>
            <a:fld id="{680C5762-CF65-4775-9966-A58D40CC61B9}" type="slidenum">
              <a:rPr lang="en-US" smtClean="0"/>
              <a:t>12</a:t>
            </a:fld>
            <a:endParaRPr lang="en-US"/>
          </a:p>
        </p:txBody>
      </p:sp>
    </p:spTree>
    <p:extLst>
      <p:ext uri="{BB962C8B-B14F-4D97-AF65-F5344CB8AC3E}">
        <p14:creationId xmlns:p14="http://schemas.microsoft.com/office/powerpoint/2010/main" val="227559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0E0A-AC3C-40D5-84AA-86B52EBFC8BD}"/>
              </a:ext>
            </a:extLst>
          </p:cNvPr>
          <p:cNvSpPr>
            <a:spLocks noGrp="1"/>
          </p:cNvSpPr>
          <p:nvPr>
            <p:ph type="title"/>
          </p:nvPr>
        </p:nvSpPr>
        <p:spPr/>
        <p:txBody>
          <a:bodyPr>
            <a:normAutofit/>
          </a:bodyPr>
          <a:lstStyle/>
          <a:p>
            <a:r>
              <a:rPr lang="en-US" dirty="0"/>
              <a:t>Agreeing on the key levers</a:t>
            </a:r>
          </a:p>
        </p:txBody>
      </p:sp>
      <p:graphicFrame>
        <p:nvGraphicFramePr>
          <p:cNvPr id="8" name="Content Placeholder 7">
            <a:extLst>
              <a:ext uri="{FF2B5EF4-FFF2-40B4-BE49-F238E27FC236}">
                <a16:creationId xmlns:a16="http://schemas.microsoft.com/office/drawing/2014/main" id="{F14E74F6-A9B6-45B6-A897-40EDF4DB422A}"/>
              </a:ext>
            </a:extLst>
          </p:cNvPr>
          <p:cNvGraphicFramePr>
            <a:graphicFrameLocks noGrp="1"/>
          </p:cNvGraphicFramePr>
          <p:nvPr>
            <p:ph idx="1"/>
            <p:extLst>
              <p:ext uri="{D42A27DB-BD31-4B8C-83A1-F6EECF244321}">
                <p14:modId xmlns:p14="http://schemas.microsoft.com/office/powerpoint/2010/main" val="2725589169"/>
              </p:ext>
            </p:extLst>
          </p:nvPr>
        </p:nvGraphicFramePr>
        <p:xfrm>
          <a:off x="304800" y="1143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535E1A5-2171-4479-B8D2-D4C7F45F99D0}"/>
              </a:ext>
            </a:extLst>
          </p:cNvPr>
          <p:cNvSpPr>
            <a:spLocks noGrp="1"/>
          </p:cNvSpPr>
          <p:nvPr>
            <p:ph type="dt" sz="half" idx="10"/>
          </p:nvPr>
        </p:nvSpPr>
        <p:spPr/>
        <p:txBody>
          <a:bodyPr/>
          <a:lstStyle/>
          <a:p>
            <a:fld id="{ED0CF1AE-9D07-4FAF-9EEC-B15CCCFC2843}" type="datetime1">
              <a:rPr lang="en-US" smtClean="0"/>
              <a:t>12/2/2019</a:t>
            </a:fld>
            <a:endParaRPr lang="en-US"/>
          </a:p>
        </p:txBody>
      </p:sp>
      <p:sp>
        <p:nvSpPr>
          <p:cNvPr id="5" name="Slide Number Placeholder 4">
            <a:extLst>
              <a:ext uri="{FF2B5EF4-FFF2-40B4-BE49-F238E27FC236}">
                <a16:creationId xmlns:a16="http://schemas.microsoft.com/office/drawing/2014/main" id="{85EA1F23-25F1-49C0-8737-5B64FFC8BFD2}"/>
              </a:ext>
            </a:extLst>
          </p:cNvPr>
          <p:cNvSpPr>
            <a:spLocks noGrp="1"/>
          </p:cNvSpPr>
          <p:nvPr>
            <p:ph type="sldNum" sz="quarter" idx="12"/>
          </p:nvPr>
        </p:nvSpPr>
        <p:spPr/>
        <p:txBody>
          <a:bodyPr/>
          <a:lstStyle/>
          <a:p>
            <a:fld id="{680C5762-CF65-4775-9966-A58D40CC61B9}" type="slidenum">
              <a:rPr lang="en-US" smtClean="0"/>
              <a:t>13</a:t>
            </a:fld>
            <a:endParaRPr lang="en-US"/>
          </a:p>
        </p:txBody>
      </p:sp>
    </p:spTree>
    <p:extLst>
      <p:ext uri="{BB962C8B-B14F-4D97-AF65-F5344CB8AC3E}">
        <p14:creationId xmlns:p14="http://schemas.microsoft.com/office/powerpoint/2010/main" val="11790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2C402DF-ED87-41BD-84D2-8A69328977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6C6A4870-9FA7-4A2B-A1A9-F2D3B734E28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B558BDB9-4DCF-42B7-B948-5CA39DF05A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20D2528F-EA31-475B-9288-DBED331E3FD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FFA8343-BCE9-4360-B172-EB7296ADB3E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3F88D0AB-5C84-4155-80EE-2EDE99444F4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FC4FC1F7-1ED2-4B9F-A709-E146E817BD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3D9C71E5-06F8-4D52-84D0-DD30EB05026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554F393E-7E21-4FB9-BBF6-46658D700B4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94EC66F7-3132-4E59-B126-E45FD1CEC42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9116108B-82A5-4191-87FE-F64D67AB7B0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46EF6E17-E145-4A8C-A46A-58719F0545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F3C4EFF8-AF9B-45D4-97B7-94A11CDD32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C4D8FE7E-C687-40B9-BE7F-8E6C0C9EF9F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2C23C047-1EA4-46A9-B181-2C784F965FD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62E41CB2-958D-495C-8D5F-A963BF1892A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A0DDF53F-6F30-4DAC-B25D-88983E891F9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0CAE5EE8-F756-481E-8781-21F019A6D27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AC05A42A-35CD-4909-929D-B0AAC483A63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52EC3842-D35B-47A8-ADAF-7985FCAD4FC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B583D753-C6A4-4FE1-8D51-9813B1114806}"/>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graphicEl>
                                              <a:dgm id="{5587F189-927B-4CCC-9C91-C85A209E44A4}"/>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graphicEl>
                                              <a:dgm id="{0ECF72BC-361C-42BC-82D8-C5AE0C30624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graphicEl>
                                              <a:dgm id="{7562069D-E820-435D-ABB6-C0FE8CF21D44}"/>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graphicEl>
                                              <a:dgm id="{C5E43EF8-195C-47FA-95D7-6AAFD2DCDCB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graphicEl>
                                              <a:dgm id="{005F0BCA-391B-4780-A6DC-167CCE9922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Fostering shared responsibility at every level</a:t>
            </a:r>
          </a:p>
        </p:txBody>
      </p:sp>
      <p:sp>
        <p:nvSpPr>
          <p:cNvPr id="4" name="Slide Number Placeholder 3"/>
          <p:cNvSpPr>
            <a:spLocks noGrp="1"/>
          </p:cNvSpPr>
          <p:nvPr>
            <p:ph type="sldNum" sz="quarter" idx="12"/>
          </p:nvPr>
        </p:nvSpPr>
        <p:spPr/>
        <p:txBody>
          <a:bodyPr/>
          <a:lstStyle/>
          <a:p>
            <a:fld id="{680C5762-CF65-4775-9966-A58D40CC61B9}" type="slidenum">
              <a:rPr lang="en-US" smtClean="0"/>
              <a:t>14</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a:p>
        </p:txBody>
      </p:sp>
      <p:graphicFrame>
        <p:nvGraphicFramePr>
          <p:cNvPr id="6" name="Content Placeholder 5">
            <a:extLst>
              <a:ext uri="{FF2B5EF4-FFF2-40B4-BE49-F238E27FC236}">
                <a16:creationId xmlns:a16="http://schemas.microsoft.com/office/drawing/2014/main" id="{D5A1648C-BEC5-4C68-B80E-3FBC91A4FE47}"/>
              </a:ext>
            </a:extLst>
          </p:cNvPr>
          <p:cNvGraphicFramePr>
            <a:graphicFrameLocks noGrp="1" noChangeAspect="1"/>
          </p:cNvGraphicFramePr>
          <p:nvPr>
            <p:ph idx="1"/>
          </p:nvPr>
        </p:nvGraphicFramePr>
        <p:xfrm>
          <a:off x="2209800" y="1396331"/>
          <a:ext cx="4114800" cy="5325144"/>
        </p:xfrm>
        <a:graphic>
          <a:graphicData uri="http://schemas.openxmlformats.org/presentationml/2006/ole">
            <mc:AlternateContent xmlns:mc="http://schemas.openxmlformats.org/markup-compatibility/2006">
              <mc:Choice xmlns:v="urn:schemas-microsoft-com:vml" Requires="v">
                <p:oleObj spid="_x0000_s1031" name="Acrobat Document" r:id="rId4" imgW="3886052" imgH="5028936" progId="AcroExch.Document.2015">
                  <p:embed/>
                </p:oleObj>
              </mc:Choice>
              <mc:Fallback>
                <p:oleObj name="Acrobat Document" r:id="rId4" imgW="3886052" imgH="5028936" progId="AcroExch.Document.2015">
                  <p:embed/>
                  <p:pic>
                    <p:nvPicPr>
                      <p:cNvPr id="6" name="Content Placeholder 5">
                        <a:extLst>
                          <a:ext uri="{FF2B5EF4-FFF2-40B4-BE49-F238E27FC236}">
                            <a16:creationId xmlns:a16="http://schemas.microsoft.com/office/drawing/2014/main" id="{D5A1648C-BEC5-4C68-B80E-3FBC91A4FE47}"/>
                          </a:ext>
                        </a:extLst>
                      </p:cNvPr>
                      <p:cNvPicPr/>
                      <p:nvPr/>
                    </p:nvPicPr>
                    <p:blipFill>
                      <a:blip r:embed="rId5"/>
                      <a:stretch>
                        <a:fillRect/>
                      </a:stretch>
                    </p:blipFill>
                    <p:spPr>
                      <a:xfrm>
                        <a:off x="2209800" y="1396331"/>
                        <a:ext cx="4114800" cy="5325144"/>
                      </a:xfrm>
                      <a:prstGeom prst="rect">
                        <a:avLst/>
                      </a:prstGeom>
                    </p:spPr>
                  </p:pic>
                </p:oleObj>
              </mc:Fallback>
            </mc:AlternateContent>
          </a:graphicData>
        </a:graphic>
      </p:graphicFrame>
    </p:spTree>
    <p:extLst>
      <p:ext uri="{BB962C8B-B14F-4D97-AF65-F5344CB8AC3E}">
        <p14:creationId xmlns:p14="http://schemas.microsoft.com/office/powerpoint/2010/main" val="30682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81634" tIns="40817" rIns="81634" bIns="40817" rtlCol="0" anchor="ctr">
            <a:normAutofit/>
          </a:bodyPr>
          <a:lstStyle/>
          <a:p>
            <a:r>
              <a:rPr lang="en-US" sz="3000" dirty="0"/>
              <a:t>Defining meaningful stakeholder engagement</a:t>
            </a:r>
          </a:p>
        </p:txBody>
      </p:sp>
      <p:sp>
        <p:nvSpPr>
          <p:cNvPr id="3" name="Content Placeholder 2"/>
          <p:cNvSpPr>
            <a:spLocks noGrp="1"/>
          </p:cNvSpPr>
          <p:nvPr>
            <p:ph idx="1"/>
          </p:nvPr>
        </p:nvSpPr>
        <p:spPr/>
        <p:txBody>
          <a:bodyPr vert="horz" lIns="81634" tIns="40817" rIns="81634" bIns="40817" rtlCol="0">
            <a:normAutofit/>
          </a:bodyPr>
          <a:lstStyle/>
          <a:p>
            <a:pPr>
              <a:spcBef>
                <a:spcPts val="1125"/>
              </a:spcBef>
            </a:pPr>
            <a:r>
              <a:rPr lang="en-US" sz="2600" b="1" dirty="0"/>
              <a:t>Stakeholders: </a:t>
            </a:r>
            <a:r>
              <a:rPr lang="en-US" sz="2600" dirty="0"/>
              <a:t>community members who are involved and invested in LEAs, schools, programs, and outcomes for students</a:t>
            </a:r>
          </a:p>
          <a:p>
            <a:pPr>
              <a:spcBef>
                <a:spcPts val="1125"/>
              </a:spcBef>
            </a:pPr>
            <a:r>
              <a:rPr lang="en-US" sz="2600" b="1" dirty="0"/>
              <a:t>Engagement: </a:t>
            </a:r>
            <a:r>
              <a:rPr lang="en-US" sz="2600" dirty="0"/>
              <a:t>process of communicating to, learning from, and partnering with stakeholders</a:t>
            </a:r>
          </a:p>
          <a:p>
            <a:pPr>
              <a:spcBef>
                <a:spcPts val="1125"/>
              </a:spcBef>
            </a:pPr>
            <a:r>
              <a:rPr lang="en-US" sz="2600" b="1" dirty="0"/>
              <a:t>Meaningful: </a:t>
            </a:r>
            <a:r>
              <a:rPr lang="en-US" sz="2600" dirty="0"/>
              <a:t>inclusive, clear, effective and ongoing in order to best support educational equity and excellence</a:t>
            </a:r>
            <a:endParaRPr lang="en-US" sz="2600" b="1" dirty="0"/>
          </a:p>
        </p:txBody>
      </p:sp>
      <p:sp>
        <p:nvSpPr>
          <p:cNvPr id="6" name="TextBox 5">
            <a:extLst>
              <a:ext uri="{FF2B5EF4-FFF2-40B4-BE49-F238E27FC236}">
                <a16:creationId xmlns:a16="http://schemas.microsoft.com/office/drawing/2014/main" id="{A54AFB52-16A4-4C33-AB45-B309F4D3B66E}"/>
              </a:ext>
            </a:extLst>
          </p:cNvPr>
          <p:cNvSpPr txBox="1"/>
          <p:nvPr/>
        </p:nvSpPr>
        <p:spPr>
          <a:xfrm>
            <a:off x="616951" y="5439713"/>
            <a:ext cx="5607850" cy="359430"/>
          </a:xfrm>
          <a:prstGeom prst="rect">
            <a:avLst/>
          </a:prstGeom>
          <a:noFill/>
        </p:spPr>
        <p:txBody>
          <a:bodyPr wrap="square" lIns="81634" tIns="40817" rIns="81634" bIns="40817" rtlCol="0">
            <a:spAutoFit/>
          </a:bodyPr>
          <a:lstStyle/>
          <a:p>
            <a:pPr>
              <a:defRPr/>
            </a:pPr>
            <a:r>
              <a:rPr lang="en-US" sz="900" dirty="0">
                <a:solidFill>
                  <a:prstClr val="black"/>
                </a:solidFill>
                <a:latin typeface="Arial" panose="020B0604020202020204" pitchFamily="34" charset="0"/>
                <a:cs typeface="Arial" panose="020B0604020202020204" pitchFamily="34" charset="0"/>
                <a:hlinkClick r:id="rId3"/>
              </a:rPr>
              <a:t>CCSSO &amp; Partners for Each and Every Child. (2017). Meaningful local engagement under ESSA: A handbook for LEA and school leaders</a:t>
            </a:r>
            <a:endParaRPr lang="en-US"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2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Power of meaningful stakeholder engagement</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b="1" dirty="0"/>
              <a:t>Engaging stakeholders is not only required under the law but is a strong best practice to effectively improve schools.</a:t>
            </a:r>
          </a:p>
          <a:p>
            <a:pPr lvl="1"/>
            <a:r>
              <a:rPr lang="en-US" dirty="0"/>
              <a:t>Making decisions on education policy in an inclusive and transparent way leads to better decisions and encourages stakeholders to contribute and become partners in achieving the goals in the state and local community. </a:t>
            </a:r>
          </a:p>
          <a:p>
            <a:pPr lvl="1"/>
            <a:r>
              <a:rPr lang="en-US" dirty="0"/>
              <a:t>Communities will support improvement strategies that they help to develop. </a:t>
            </a:r>
          </a:p>
          <a:p>
            <a:pPr lvl="1"/>
            <a:r>
              <a:rPr lang="en-US" dirty="0"/>
              <a:t>Partnerships with a diversity of stakeholders, including parents, philanthropy, community-based organizations, and others will build local capacity to implement innovative and ambitious strategies for meeting the needs of all students.</a:t>
            </a:r>
          </a:p>
        </p:txBody>
      </p:sp>
      <p:sp>
        <p:nvSpPr>
          <p:cNvPr id="4" name="Slide Number Placeholder 3"/>
          <p:cNvSpPr>
            <a:spLocks noGrp="1"/>
          </p:cNvSpPr>
          <p:nvPr>
            <p:ph type="sldNum" sz="quarter" idx="12"/>
          </p:nvPr>
        </p:nvSpPr>
        <p:spPr/>
        <p:txBody>
          <a:bodyPr/>
          <a:lstStyle/>
          <a:p>
            <a:fld id="{680C5762-CF65-4775-9966-A58D40CC61B9}" type="slidenum">
              <a:rPr lang="en-US" smtClean="0"/>
              <a:t>16</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dirty="0"/>
          </a:p>
        </p:txBody>
      </p:sp>
      <p:sp>
        <p:nvSpPr>
          <p:cNvPr id="6" name="TextBox 5">
            <a:extLst>
              <a:ext uri="{FF2B5EF4-FFF2-40B4-BE49-F238E27FC236}">
                <a16:creationId xmlns:a16="http://schemas.microsoft.com/office/drawing/2014/main" id="{A54AFB52-16A4-4C33-AB45-B309F4D3B66E}"/>
              </a:ext>
            </a:extLst>
          </p:cNvPr>
          <p:cNvSpPr txBox="1"/>
          <p:nvPr/>
        </p:nvSpPr>
        <p:spPr>
          <a:xfrm>
            <a:off x="457201" y="5701913"/>
            <a:ext cx="5638799" cy="65443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rPr>
              <a:t>Meaningful local engagement under ESSA: A handbook for LEA and school leaders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8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Stakeholder groups to engage</a:t>
            </a:r>
          </a:p>
        </p:txBody>
      </p:sp>
      <p:sp>
        <p:nvSpPr>
          <p:cNvPr id="7" name="Text Placeholder 6">
            <a:extLst>
              <a:ext uri="{FF2B5EF4-FFF2-40B4-BE49-F238E27FC236}">
                <a16:creationId xmlns:a16="http://schemas.microsoft.com/office/drawing/2014/main" id="{8AC2C07E-3471-42AB-A93E-8770B2841404}"/>
              </a:ext>
            </a:extLst>
          </p:cNvPr>
          <p:cNvSpPr>
            <a:spLocks noGrp="1"/>
          </p:cNvSpPr>
          <p:nvPr>
            <p:ph type="body" idx="1"/>
          </p:nvPr>
        </p:nvSpPr>
        <p:spPr>
          <a:xfrm>
            <a:off x="530225" y="1775830"/>
            <a:ext cx="8229600" cy="362763"/>
          </a:xfrm>
        </p:spPr>
        <p:txBody>
          <a:bodyPr>
            <a:noAutofit/>
          </a:bodyPr>
          <a:lstStyle/>
          <a:p>
            <a:pPr algn="ctr"/>
            <a:r>
              <a:rPr lang="en-US" sz="2200" dirty="0"/>
              <a:t>Think about the student group(s) of focus. Who would you engage?</a:t>
            </a:r>
          </a:p>
        </p:txBody>
      </p:sp>
      <p:sp>
        <p:nvSpPr>
          <p:cNvPr id="3" name="Content Placeholder 2"/>
          <p:cNvSpPr>
            <a:spLocks noGrp="1"/>
          </p:cNvSpPr>
          <p:nvPr>
            <p:ph sz="half" idx="2"/>
          </p:nvPr>
        </p:nvSpPr>
        <p:spPr>
          <a:xfrm>
            <a:off x="457200" y="2138593"/>
            <a:ext cx="4040188" cy="4120158"/>
          </a:xfrm>
        </p:spPr>
        <p:txBody>
          <a:bodyPr>
            <a:normAutofit/>
          </a:bodyPr>
          <a:lstStyle/>
          <a:p>
            <a:pPr lvl="1"/>
            <a:r>
              <a:rPr lang="en-US" dirty="0"/>
              <a:t>Students (current and alumni)</a:t>
            </a:r>
          </a:p>
          <a:p>
            <a:pPr lvl="1"/>
            <a:r>
              <a:rPr lang="en-US" dirty="0"/>
              <a:t>Parents/guardians, families, and communities</a:t>
            </a:r>
          </a:p>
          <a:p>
            <a:pPr lvl="1"/>
            <a:r>
              <a:rPr lang="en-US" dirty="0"/>
              <a:t>District-level educators</a:t>
            </a:r>
          </a:p>
          <a:p>
            <a:pPr lvl="1"/>
            <a:r>
              <a:rPr lang="en-US" dirty="0"/>
              <a:t>School-level educators (including support staff)</a:t>
            </a:r>
          </a:p>
          <a:p>
            <a:pPr lvl="1"/>
            <a:r>
              <a:rPr lang="en-US" dirty="0"/>
              <a:t>Early learning leaders</a:t>
            </a:r>
          </a:p>
          <a:p>
            <a:pPr lvl="1"/>
            <a:r>
              <a:rPr lang="en-US" dirty="0"/>
              <a:t>Libraries</a:t>
            </a:r>
          </a:p>
          <a:p>
            <a:endParaRPr lang="en-US" sz="2000" dirty="0"/>
          </a:p>
        </p:txBody>
      </p:sp>
      <p:sp>
        <p:nvSpPr>
          <p:cNvPr id="9" name="Content Placeholder 8">
            <a:extLst>
              <a:ext uri="{FF2B5EF4-FFF2-40B4-BE49-F238E27FC236}">
                <a16:creationId xmlns:a16="http://schemas.microsoft.com/office/drawing/2014/main" id="{B46D2248-971A-4EFC-8AAE-53518B1CF3E6}"/>
              </a:ext>
            </a:extLst>
          </p:cNvPr>
          <p:cNvSpPr>
            <a:spLocks noGrp="1"/>
          </p:cNvSpPr>
          <p:nvPr>
            <p:ph sz="quarter" idx="4"/>
          </p:nvPr>
        </p:nvSpPr>
        <p:spPr>
          <a:xfrm>
            <a:off x="4645025" y="2138593"/>
            <a:ext cx="4041775" cy="3951288"/>
          </a:xfrm>
        </p:spPr>
        <p:txBody>
          <a:bodyPr>
            <a:normAutofit/>
          </a:bodyPr>
          <a:lstStyle/>
          <a:p>
            <a:pPr lvl="1"/>
            <a:r>
              <a:rPr lang="en-US" dirty="0"/>
              <a:t>Elected officials</a:t>
            </a:r>
          </a:p>
          <a:p>
            <a:pPr lvl="1"/>
            <a:r>
              <a:rPr lang="en-US" dirty="0"/>
              <a:t>Agencies and governmental bodies</a:t>
            </a:r>
          </a:p>
          <a:p>
            <a:pPr lvl="1"/>
            <a:r>
              <a:rPr lang="en-US" dirty="0"/>
              <a:t>Advocacy organizations</a:t>
            </a:r>
          </a:p>
          <a:p>
            <a:pPr lvl="1"/>
            <a:r>
              <a:rPr lang="en-US" dirty="0"/>
              <a:t>Civil/human rights organizations</a:t>
            </a:r>
          </a:p>
          <a:p>
            <a:pPr lvl="1"/>
            <a:r>
              <a:rPr lang="en-US" dirty="0"/>
              <a:t>Faith-based organizations</a:t>
            </a:r>
          </a:p>
          <a:p>
            <a:pPr lvl="1"/>
            <a:r>
              <a:rPr lang="en-US" dirty="0"/>
              <a:t>Community food banks</a:t>
            </a:r>
          </a:p>
          <a:p>
            <a:pPr lvl="1"/>
            <a:r>
              <a:rPr lang="en-US" dirty="0"/>
              <a:t>Local employers</a:t>
            </a:r>
          </a:p>
          <a:p>
            <a:pPr lvl="1"/>
            <a:r>
              <a:rPr lang="en-US" dirty="0"/>
              <a:t>Refugee resettlement agencies</a:t>
            </a:r>
          </a:p>
          <a:p>
            <a:pPr lvl="1"/>
            <a:endParaRPr lang="en-US" dirty="0"/>
          </a:p>
          <a:p>
            <a:endParaRPr lang="en-US" sz="2000" dirty="0"/>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17</a:t>
            </a:fld>
            <a:endParaRPr lang="en-US"/>
          </a:p>
        </p:txBody>
      </p:sp>
      <p:sp>
        <p:nvSpPr>
          <p:cNvPr id="6" name="TextBox 5">
            <a:extLst>
              <a:ext uri="{FF2B5EF4-FFF2-40B4-BE49-F238E27FC236}">
                <a16:creationId xmlns:a16="http://schemas.microsoft.com/office/drawing/2014/main" id="{B66642A6-1B4C-4377-B697-82ED2F4FAEBD}"/>
              </a:ext>
            </a:extLst>
          </p:cNvPr>
          <p:cNvSpPr txBox="1"/>
          <p:nvPr/>
        </p:nvSpPr>
        <p:spPr>
          <a:xfrm>
            <a:off x="457200" y="6028320"/>
            <a:ext cx="591552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rPr>
              <a:t>Meaningful local engagement under ESSA: A handbook for LEA and school leaders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8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81634" tIns="40817" rIns="81634" bIns="40817" rtlCol="0" anchor="ctr">
            <a:normAutofit/>
          </a:bodyPr>
          <a:lstStyle/>
          <a:p>
            <a:r>
              <a:rPr lang="en-US" sz="3100" dirty="0"/>
              <a:t>Shifting from compliance to effective process</a:t>
            </a:r>
          </a:p>
        </p:txBody>
      </p:sp>
      <p:sp>
        <p:nvSpPr>
          <p:cNvPr id="9" name="TextBox 8">
            <a:extLst>
              <a:ext uri="{FF2B5EF4-FFF2-40B4-BE49-F238E27FC236}">
                <a16:creationId xmlns:a16="http://schemas.microsoft.com/office/drawing/2014/main" id="{D2707EF4-A2D1-43FC-8802-52FAE3AF2D36}"/>
              </a:ext>
            </a:extLst>
          </p:cNvPr>
          <p:cNvSpPr txBox="1"/>
          <p:nvPr/>
        </p:nvSpPr>
        <p:spPr>
          <a:xfrm>
            <a:off x="340018" y="6424392"/>
            <a:ext cx="5865858" cy="359430"/>
          </a:xfrm>
          <a:prstGeom prst="rect">
            <a:avLst/>
          </a:prstGeom>
          <a:noFill/>
        </p:spPr>
        <p:txBody>
          <a:bodyPr wrap="square" lIns="81634" tIns="40817" rIns="81634" bIns="40817" rtlCol="0">
            <a:spAutoFit/>
          </a:bodyPr>
          <a:lstStyle/>
          <a:p>
            <a:pPr>
              <a:defRPr/>
            </a:pPr>
            <a:r>
              <a:rPr lang="en-US" sz="900" i="1" dirty="0" err="1">
                <a:solidFill>
                  <a:prstClr val="black"/>
                </a:solidFill>
                <a:latin typeface="Arial" panose="020B0604020202020204" pitchFamily="34" charset="0"/>
                <a:cs typeface="Arial" panose="020B0604020202020204" pitchFamily="34" charset="0"/>
              </a:rPr>
              <a:t>Layland</a:t>
            </a:r>
            <a:r>
              <a:rPr lang="en-US" sz="900" i="1" dirty="0">
                <a:solidFill>
                  <a:prstClr val="black"/>
                </a:solidFill>
                <a:latin typeface="Arial" panose="020B0604020202020204" pitchFamily="34" charset="0"/>
                <a:cs typeface="Arial" panose="020B0604020202020204" pitchFamily="34" charset="0"/>
              </a:rPr>
              <a:t>, A. &amp; Corbett, J. (2017). </a:t>
            </a:r>
            <a:r>
              <a:rPr lang="en-US" sz="900" i="1" dirty="0">
                <a:solidFill>
                  <a:prstClr val="black"/>
                </a:solidFill>
                <a:latin typeface="Arial" panose="020B0604020202020204" pitchFamily="34" charset="0"/>
                <a:cs typeface="Arial" panose="020B0604020202020204" pitchFamily="34" charset="0"/>
                <a:hlinkClick r:id="rId3"/>
              </a:rPr>
              <a:t>Utilizing Integrated Resources to Implement the School and District Improvement Cycle and Supports.</a:t>
            </a:r>
            <a:endParaRPr lang="en-US" sz="900" i="1"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7416"/>
          <a:stretch/>
        </p:blipFill>
        <p:spPr>
          <a:xfrm>
            <a:off x="685800" y="1422856"/>
            <a:ext cx="5520076" cy="4906277"/>
          </a:xfrm>
          <a:prstGeom prst="rect">
            <a:avLst/>
          </a:prstGeom>
          <a:effectLst>
            <a:outerShdw blurRad="454025" sx="102000" sy="102000" algn="ctr" rotWithShape="0">
              <a:schemeClr val="bg2">
                <a:lumMod val="75000"/>
                <a:alpha val="40000"/>
              </a:schemeClr>
            </a:outerShdw>
          </a:effectLst>
        </p:spPr>
      </p:pic>
      <p:sp>
        <p:nvSpPr>
          <p:cNvPr id="16" name="TextBox 15"/>
          <p:cNvSpPr txBox="1"/>
          <p:nvPr/>
        </p:nvSpPr>
        <p:spPr>
          <a:xfrm>
            <a:off x="448006" y="1422856"/>
            <a:ext cx="980274" cy="202045"/>
          </a:xfrm>
          <a:prstGeom prst="rect">
            <a:avLst/>
          </a:prstGeom>
          <a:noFill/>
        </p:spPr>
        <p:txBody>
          <a:bodyPr wrap="none" lIns="34293" tIns="17146" rIns="34293" bIns="17146" rtlCol="0" anchor="ctr" anchorCtr="0">
            <a:spAutoFit/>
          </a:bodyPr>
          <a:lstStyle/>
          <a:p>
            <a:r>
              <a:rPr lang="en-US" sz="1088" b="1" spc="113" dirty="0">
                <a:solidFill>
                  <a:schemeClr val="bg1"/>
                </a:solidFill>
                <a:latin typeface="Open Sans Semibold"/>
                <a:ea typeface="Open Sans" charset="0"/>
                <a:cs typeface="Open Sans Semibold"/>
              </a:rPr>
              <a:t>DOCUMENT</a:t>
            </a:r>
            <a:endParaRPr lang="en-US" sz="1088" b="1" i="1" spc="113" dirty="0">
              <a:solidFill>
                <a:schemeClr val="bg1"/>
              </a:solidFill>
              <a:latin typeface="Open Sans Semibold"/>
              <a:ea typeface="Open Sans" charset="0"/>
              <a:cs typeface="Open Sans Semibold"/>
            </a:endParaRPr>
          </a:p>
        </p:txBody>
      </p:sp>
    </p:spTree>
    <p:extLst>
      <p:ext uri="{BB962C8B-B14F-4D97-AF65-F5344CB8AC3E}">
        <p14:creationId xmlns:p14="http://schemas.microsoft.com/office/powerpoint/2010/main" val="16714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D57AF2-7F98-445B-850F-DA14E34254B5}" type="datetime1">
              <a:rPr lang="en-US" smtClean="0"/>
              <a:t>12/2/2019</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19</a:t>
            </a:fld>
            <a:endParaRPr lang="en-US"/>
          </a:p>
        </p:txBody>
      </p:sp>
      <p:sp>
        <p:nvSpPr>
          <p:cNvPr id="2" name="Title 1"/>
          <p:cNvSpPr>
            <a:spLocks noGrp="1"/>
          </p:cNvSpPr>
          <p:nvPr>
            <p:ph type="title"/>
          </p:nvPr>
        </p:nvSpPr>
        <p:spPr/>
        <p:txBody>
          <a:bodyPr>
            <a:normAutofit/>
          </a:bodyPr>
          <a:lstStyle/>
          <a:p>
            <a:r>
              <a:rPr lang="en-US" sz="3000" dirty="0"/>
              <a:t>Focusing on ‘quality improvement’</a:t>
            </a:r>
          </a:p>
        </p:txBody>
      </p:sp>
      <p:graphicFrame>
        <p:nvGraphicFramePr>
          <p:cNvPr id="3" name="Object 2">
            <a:extLst>
              <a:ext uri="{FF2B5EF4-FFF2-40B4-BE49-F238E27FC236}">
                <a16:creationId xmlns:a16="http://schemas.microsoft.com/office/drawing/2014/main" id="{2FBCB78E-E20D-437D-BE35-D7AA9D1BECAC}"/>
              </a:ext>
            </a:extLst>
          </p:cNvPr>
          <p:cNvGraphicFramePr>
            <a:graphicFrameLocks noChangeAspect="1"/>
          </p:cNvGraphicFramePr>
          <p:nvPr/>
        </p:nvGraphicFramePr>
        <p:xfrm>
          <a:off x="457200" y="1568263"/>
          <a:ext cx="3962400" cy="5127812"/>
        </p:xfrm>
        <a:graphic>
          <a:graphicData uri="http://schemas.openxmlformats.org/presentationml/2006/ole">
            <mc:AlternateContent xmlns:mc="http://schemas.openxmlformats.org/markup-compatibility/2006">
              <mc:Choice xmlns:v="urn:schemas-microsoft-com:vml" Requires="v">
                <p:oleObj spid="_x0000_s2060" name="Acrobat Document" r:id="rId4" imgW="3886052" imgH="5028936" progId="AcroExch.Document.2015">
                  <p:embed/>
                </p:oleObj>
              </mc:Choice>
              <mc:Fallback>
                <p:oleObj name="Acrobat Document" r:id="rId4" imgW="3886052" imgH="5028936" progId="AcroExch.Document.2015">
                  <p:embed/>
                  <p:pic>
                    <p:nvPicPr>
                      <p:cNvPr id="3" name="Object 2">
                        <a:extLst>
                          <a:ext uri="{FF2B5EF4-FFF2-40B4-BE49-F238E27FC236}">
                            <a16:creationId xmlns:a16="http://schemas.microsoft.com/office/drawing/2014/main" id="{2FBCB78E-E20D-437D-BE35-D7AA9D1BECAC}"/>
                          </a:ext>
                        </a:extLst>
                      </p:cNvPr>
                      <p:cNvPicPr/>
                      <p:nvPr/>
                    </p:nvPicPr>
                    <p:blipFill>
                      <a:blip r:embed="rId5"/>
                      <a:stretch>
                        <a:fillRect/>
                      </a:stretch>
                    </p:blipFill>
                    <p:spPr>
                      <a:xfrm>
                        <a:off x="457200" y="1568263"/>
                        <a:ext cx="3962400" cy="51278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BEFDFC2-1603-4CFB-996E-C10FB033605C}"/>
              </a:ext>
            </a:extLst>
          </p:cNvPr>
          <p:cNvGraphicFramePr>
            <a:graphicFrameLocks noChangeAspect="1"/>
          </p:cNvGraphicFramePr>
          <p:nvPr/>
        </p:nvGraphicFramePr>
        <p:xfrm>
          <a:off x="4724402" y="1486584"/>
          <a:ext cx="4038600" cy="5226424"/>
        </p:xfrm>
        <a:graphic>
          <a:graphicData uri="http://schemas.openxmlformats.org/presentationml/2006/ole">
            <mc:AlternateContent xmlns:mc="http://schemas.openxmlformats.org/markup-compatibility/2006">
              <mc:Choice xmlns:v="urn:schemas-microsoft-com:vml" Requires="v">
                <p:oleObj spid="_x0000_s2061" name="Acrobat Document" r:id="rId6" imgW="3886052" imgH="5028936" progId="AcroExch.Document.2015">
                  <p:embed/>
                </p:oleObj>
              </mc:Choice>
              <mc:Fallback>
                <p:oleObj name="Acrobat Document" r:id="rId6" imgW="3886052" imgH="5028936" progId="AcroExch.Document.2015">
                  <p:embed/>
                  <p:pic>
                    <p:nvPicPr>
                      <p:cNvPr id="6" name="Object 5">
                        <a:extLst>
                          <a:ext uri="{FF2B5EF4-FFF2-40B4-BE49-F238E27FC236}">
                            <a16:creationId xmlns:a16="http://schemas.microsoft.com/office/drawing/2014/main" id="{8BEFDFC2-1603-4CFB-996E-C10FB033605C}"/>
                          </a:ext>
                        </a:extLst>
                      </p:cNvPr>
                      <p:cNvPicPr/>
                      <p:nvPr/>
                    </p:nvPicPr>
                    <p:blipFill>
                      <a:blip r:embed="rId7"/>
                      <a:stretch>
                        <a:fillRect/>
                      </a:stretch>
                    </p:blipFill>
                    <p:spPr>
                      <a:xfrm>
                        <a:off x="4724402" y="1486584"/>
                        <a:ext cx="4038600" cy="5226424"/>
                      </a:xfrm>
                      <a:prstGeom prst="rect">
                        <a:avLst/>
                      </a:prstGeom>
                    </p:spPr>
                  </p:pic>
                </p:oleObj>
              </mc:Fallback>
            </mc:AlternateContent>
          </a:graphicData>
        </a:graphic>
      </p:graphicFrame>
    </p:spTree>
    <p:extLst>
      <p:ext uri="{BB962C8B-B14F-4D97-AF65-F5344CB8AC3E}">
        <p14:creationId xmlns:p14="http://schemas.microsoft.com/office/powerpoint/2010/main" val="22676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p>
        </p:txBody>
      </p:sp>
      <p:sp>
        <p:nvSpPr>
          <p:cNvPr id="5" name="Date Placeholder 4"/>
          <p:cNvSpPr>
            <a:spLocks noGrp="1"/>
          </p:cNvSpPr>
          <p:nvPr>
            <p:ph type="dt" sz="half" idx="10"/>
          </p:nvPr>
        </p:nvSpPr>
        <p:spPr/>
        <p:txBody>
          <a:bodyPr/>
          <a:lstStyle/>
          <a:p>
            <a:fld id="{8021E5CB-0257-4666-A69F-EE3F205B728B}" type="datetime1">
              <a:rPr lang="en-US" smtClean="0"/>
              <a:t>12/2/2019</a:t>
            </a:fld>
            <a:endParaRPr lang="en-US" dirty="0"/>
          </a:p>
        </p:txBody>
      </p:sp>
      <p:sp>
        <p:nvSpPr>
          <p:cNvPr id="7" name="Content Placeholder 6">
            <a:extLst>
              <a:ext uri="{FF2B5EF4-FFF2-40B4-BE49-F238E27FC236}">
                <a16:creationId xmlns:a16="http://schemas.microsoft.com/office/drawing/2014/main" id="{62FFE74D-6620-4618-A99A-89419C8E63FE}"/>
              </a:ext>
            </a:extLst>
          </p:cNvPr>
          <p:cNvSpPr>
            <a:spLocks noGrp="1"/>
          </p:cNvSpPr>
          <p:nvPr>
            <p:ph idx="1"/>
          </p:nvPr>
        </p:nvSpPr>
        <p:spPr/>
        <p:txBody>
          <a:bodyPr>
            <a:normAutofit/>
          </a:bodyPr>
          <a:lstStyle/>
          <a:p>
            <a:r>
              <a:rPr lang="en-US" dirty="0"/>
              <a:t>Designing a system fit for PA’s context</a:t>
            </a:r>
          </a:p>
          <a:p>
            <a:endParaRPr lang="en-US" dirty="0"/>
          </a:p>
          <a:p>
            <a:r>
              <a:rPr lang="en-US" dirty="0"/>
              <a:t>Establishing a common vision</a:t>
            </a:r>
          </a:p>
          <a:p>
            <a:pPr lvl="0"/>
            <a:endParaRPr lang="en-US" dirty="0"/>
          </a:p>
          <a:p>
            <a:pPr lvl="0"/>
            <a:r>
              <a:rPr lang="en-US" dirty="0"/>
              <a:t>Building capacity at every level</a:t>
            </a:r>
          </a:p>
        </p:txBody>
      </p:sp>
      <p:sp>
        <p:nvSpPr>
          <p:cNvPr id="3" name="Slide Number Placeholder 2">
            <a:extLst>
              <a:ext uri="{FF2B5EF4-FFF2-40B4-BE49-F238E27FC236}">
                <a16:creationId xmlns:a16="http://schemas.microsoft.com/office/drawing/2014/main" id="{4401E4E1-EA78-44BE-8FA0-F4A7083FE9E1}"/>
              </a:ext>
            </a:extLst>
          </p:cNvPr>
          <p:cNvSpPr>
            <a:spLocks noGrp="1"/>
          </p:cNvSpPr>
          <p:nvPr>
            <p:ph type="sldNum" sz="quarter" idx="12"/>
          </p:nvPr>
        </p:nvSpPr>
        <p:spPr/>
        <p:txBody>
          <a:bodyPr/>
          <a:lstStyle/>
          <a:p>
            <a:fld id="{680C5762-CF65-4775-9966-A58D40CC61B9}" type="slidenum">
              <a:rPr lang="en-US" smtClean="0"/>
              <a:t>2</a:t>
            </a:fld>
            <a:endParaRPr lang="en-US"/>
          </a:p>
        </p:txBody>
      </p:sp>
    </p:spTree>
    <p:extLst>
      <p:ext uri="{BB962C8B-B14F-4D97-AF65-F5344CB8AC3E}">
        <p14:creationId xmlns:p14="http://schemas.microsoft.com/office/powerpoint/2010/main" val="336235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SEA Capacity</a:t>
            </a:r>
          </a:p>
        </p:txBody>
      </p:sp>
      <p:sp>
        <p:nvSpPr>
          <p:cNvPr id="4" name="Slide Number Placeholder 3"/>
          <p:cNvSpPr>
            <a:spLocks noGrp="1"/>
          </p:cNvSpPr>
          <p:nvPr>
            <p:ph type="sldNum" sz="quarter" idx="12"/>
          </p:nvPr>
        </p:nvSpPr>
        <p:spPr/>
        <p:txBody>
          <a:bodyPr/>
          <a:lstStyle/>
          <a:p>
            <a:fld id="{680C5762-CF65-4775-9966-A58D40CC61B9}" type="slidenum">
              <a:rPr lang="en-US" smtClean="0"/>
              <a:t>20</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latin typeface="Arial" panose="020B0604020202020204" pitchFamily="34" charset="0"/>
                <a:cs typeface="Arial" panose="020B0604020202020204" pitchFamily="34" charset="0"/>
              </a:rPr>
              <a:t>12/2/2019</a:t>
            </a:fld>
            <a:endParaRPr lang="en-US" dirty="0">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E6554A61-6587-4679-A5E6-CF75E64925E3}"/>
              </a:ext>
            </a:extLst>
          </p:cNvPr>
          <p:cNvGrpSpPr/>
          <p:nvPr/>
        </p:nvGrpSpPr>
        <p:grpSpPr>
          <a:xfrm>
            <a:off x="5554840" y="2468702"/>
            <a:ext cx="2981468" cy="1202578"/>
            <a:chOff x="1156112" y="3700399"/>
            <a:chExt cx="3429000" cy="1295400"/>
          </a:xfrm>
          <a:solidFill>
            <a:schemeClr val="accent6">
              <a:lumMod val="50000"/>
            </a:schemeClr>
          </a:solidFill>
          <a:scene3d>
            <a:camera prst="isometricOffAxis1Top"/>
            <a:lightRig rig="threePt" dir="t"/>
          </a:scene3d>
        </p:grpSpPr>
        <p:sp>
          <p:nvSpPr>
            <p:cNvPr id="105" name="Rectangle 104">
              <a:extLst>
                <a:ext uri="{FF2B5EF4-FFF2-40B4-BE49-F238E27FC236}">
                  <a16:creationId xmlns:a16="http://schemas.microsoft.com/office/drawing/2014/main" id="{6A09EEFA-4D78-4305-B8B7-4AC5BF912571}"/>
                </a:ext>
              </a:extLst>
            </p:cNvPr>
            <p:cNvSpPr/>
            <p:nvPr/>
          </p:nvSpPr>
          <p:spPr>
            <a:xfrm>
              <a:off x="1156112" y="3700399"/>
              <a:ext cx="3429000" cy="1295400"/>
            </a:xfrm>
            <a:prstGeom prst="rect">
              <a:avLst/>
            </a:prstGeom>
            <a:grpFill/>
            <a:ln>
              <a:solidFill>
                <a:schemeClr val="accent6">
                  <a:lumMod val="50000"/>
                </a:schemeClr>
              </a:solidFill>
            </a:ln>
            <a:sp3d extrusionH="952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EE0D397F-4C77-41BC-85FF-7B6D4566C879}"/>
                </a:ext>
              </a:extLst>
            </p:cNvPr>
            <p:cNvGrpSpPr/>
            <p:nvPr/>
          </p:nvGrpSpPr>
          <p:grpSpPr>
            <a:xfrm>
              <a:off x="1534324" y="3970351"/>
              <a:ext cx="2672576" cy="755495"/>
              <a:chOff x="3042424" y="3657600"/>
              <a:chExt cx="2855177" cy="984095"/>
            </a:xfrm>
            <a:grpFill/>
          </p:grpSpPr>
          <p:sp>
            <p:nvSpPr>
              <p:cNvPr id="107" name="Flowchart: Connector 106">
                <a:extLst>
                  <a:ext uri="{FF2B5EF4-FFF2-40B4-BE49-F238E27FC236}">
                    <a16:creationId xmlns:a16="http://schemas.microsoft.com/office/drawing/2014/main" id="{D434DB75-3020-4297-95B6-FF91FCCA18EA}"/>
                  </a:ext>
                </a:extLst>
              </p:cNvPr>
              <p:cNvSpPr/>
              <p:nvPr/>
            </p:nvSpPr>
            <p:spPr>
              <a:xfrm>
                <a:off x="3048000" y="3657600"/>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28011EDA-C729-498B-AC00-60E36F079892}"/>
                  </a:ext>
                </a:extLst>
              </p:cNvPr>
              <p:cNvSpPr/>
              <p:nvPr/>
            </p:nvSpPr>
            <p:spPr>
              <a:xfrm>
                <a:off x="3042424" y="4260695"/>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4F1BDFBD-5B76-4580-A846-528F9D9A0562}"/>
                  </a:ext>
                </a:extLst>
              </p:cNvPr>
              <p:cNvSpPr/>
              <p:nvPr/>
            </p:nvSpPr>
            <p:spPr>
              <a:xfrm>
                <a:off x="3870402" y="3672681"/>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83598412-813A-42E0-9896-FF83EAECB760}"/>
                  </a:ext>
                </a:extLst>
              </p:cNvPr>
              <p:cNvSpPr/>
              <p:nvPr/>
            </p:nvSpPr>
            <p:spPr>
              <a:xfrm>
                <a:off x="3870402" y="4259262"/>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97F43D6D-B475-48B1-AA23-83132F3094E5}"/>
                  </a:ext>
                </a:extLst>
              </p:cNvPr>
              <p:cNvSpPr/>
              <p:nvPr/>
            </p:nvSpPr>
            <p:spPr>
              <a:xfrm>
                <a:off x="4708602" y="3672681"/>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054BB85B-B6D9-491C-9010-0E3D6EC66514}"/>
                  </a:ext>
                </a:extLst>
              </p:cNvPr>
              <p:cNvSpPr/>
              <p:nvPr/>
            </p:nvSpPr>
            <p:spPr>
              <a:xfrm>
                <a:off x="4708602" y="4259262"/>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Connector 112">
                <a:extLst>
                  <a:ext uri="{FF2B5EF4-FFF2-40B4-BE49-F238E27FC236}">
                    <a16:creationId xmlns:a16="http://schemas.microsoft.com/office/drawing/2014/main" id="{079DA667-DF17-490A-B786-D37D801FE1FE}"/>
                  </a:ext>
                </a:extLst>
              </p:cNvPr>
              <p:cNvSpPr/>
              <p:nvPr/>
            </p:nvSpPr>
            <p:spPr>
              <a:xfrm>
                <a:off x="5516601" y="3678469"/>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Connector 113">
                <a:extLst>
                  <a:ext uri="{FF2B5EF4-FFF2-40B4-BE49-F238E27FC236}">
                    <a16:creationId xmlns:a16="http://schemas.microsoft.com/office/drawing/2014/main" id="{D4191564-90A3-45B8-988A-43435B056DA6}"/>
                  </a:ext>
                </a:extLst>
              </p:cNvPr>
              <p:cNvSpPr/>
              <p:nvPr/>
            </p:nvSpPr>
            <p:spPr>
              <a:xfrm>
                <a:off x="5516601" y="4259262"/>
                <a:ext cx="381000" cy="381000"/>
              </a:xfrm>
              <a:prstGeom prst="flowChartConnector">
                <a:avLst/>
              </a:prstGeom>
              <a:grpFill/>
              <a:ln>
                <a:solidFill>
                  <a:schemeClr val="accent6">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a:extLst>
              <a:ext uri="{FF2B5EF4-FFF2-40B4-BE49-F238E27FC236}">
                <a16:creationId xmlns:a16="http://schemas.microsoft.com/office/drawing/2014/main" id="{269DF9B0-9BBB-4B35-8E5E-6A28B77DE069}"/>
              </a:ext>
            </a:extLst>
          </p:cNvPr>
          <p:cNvGrpSpPr/>
          <p:nvPr/>
        </p:nvGrpSpPr>
        <p:grpSpPr>
          <a:xfrm>
            <a:off x="3171304" y="2890195"/>
            <a:ext cx="2645117" cy="1143001"/>
            <a:chOff x="1156112" y="3700399"/>
            <a:chExt cx="3429000" cy="1295400"/>
          </a:xfrm>
          <a:scene3d>
            <a:camera prst="isometricOffAxis1Top"/>
            <a:lightRig rig="threePt" dir="t"/>
          </a:scene3d>
        </p:grpSpPr>
        <p:sp>
          <p:nvSpPr>
            <p:cNvPr id="94" name="Rectangle 93">
              <a:extLst>
                <a:ext uri="{FF2B5EF4-FFF2-40B4-BE49-F238E27FC236}">
                  <a16:creationId xmlns:a16="http://schemas.microsoft.com/office/drawing/2014/main" id="{8F3324C8-3F2D-46F0-836C-FF88DABC2E1B}"/>
                </a:ext>
              </a:extLst>
            </p:cNvPr>
            <p:cNvSpPr/>
            <p:nvPr/>
          </p:nvSpPr>
          <p:spPr>
            <a:xfrm>
              <a:off x="1156112" y="3700399"/>
              <a:ext cx="3429000" cy="1295400"/>
            </a:xfrm>
            <a:prstGeom prst="rect">
              <a:avLst/>
            </a:prstGeom>
            <a:solidFill>
              <a:schemeClr val="accent3">
                <a:lumMod val="50000"/>
              </a:schemeClr>
            </a:solidFill>
            <a:ln w="31750">
              <a:solidFill>
                <a:schemeClr val="accent3">
                  <a:lumMod val="50000"/>
                </a:schemeClr>
              </a:solidFill>
            </a:ln>
            <a:sp3d extrusionH="952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44C5BF12-4855-480E-8D80-F99FE5F586DB}"/>
                </a:ext>
              </a:extLst>
            </p:cNvPr>
            <p:cNvGrpSpPr/>
            <p:nvPr/>
          </p:nvGrpSpPr>
          <p:grpSpPr>
            <a:xfrm>
              <a:off x="1534324" y="3970351"/>
              <a:ext cx="2672576" cy="755495"/>
              <a:chOff x="3042424" y="3657600"/>
              <a:chExt cx="2855177" cy="984095"/>
            </a:xfrm>
            <a:solidFill>
              <a:srgbClr val="002060"/>
            </a:solidFill>
          </p:grpSpPr>
          <p:sp>
            <p:nvSpPr>
              <p:cNvPr id="96" name="Flowchart: Connector 95">
                <a:extLst>
                  <a:ext uri="{FF2B5EF4-FFF2-40B4-BE49-F238E27FC236}">
                    <a16:creationId xmlns:a16="http://schemas.microsoft.com/office/drawing/2014/main" id="{C7473343-6706-47BE-9ADD-4F278BD5E058}"/>
                  </a:ext>
                </a:extLst>
              </p:cNvPr>
              <p:cNvSpPr/>
              <p:nvPr/>
            </p:nvSpPr>
            <p:spPr>
              <a:xfrm>
                <a:off x="3048000" y="3657600"/>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id="{9F6F9ED2-5F45-4139-BB65-AF0CB411A215}"/>
                  </a:ext>
                </a:extLst>
              </p:cNvPr>
              <p:cNvSpPr/>
              <p:nvPr/>
            </p:nvSpPr>
            <p:spPr>
              <a:xfrm>
                <a:off x="3042424" y="4260695"/>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69494921-FE65-4E84-B1D0-B03FBC2C2232}"/>
                  </a:ext>
                </a:extLst>
              </p:cNvPr>
              <p:cNvSpPr/>
              <p:nvPr/>
            </p:nvSpPr>
            <p:spPr>
              <a:xfrm>
                <a:off x="3870402" y="3672681"/>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D007226E-759C-4FDE-922D-B623E3B67385}"/>
                  </a:ext>
                </a:extLst>
              </p:cNvPr>
              <p:cNvSpPr/>
              <p:nvPr/>
            </p:nvSpPr>
            <p:spPr>
              <a:xfrm>
                <a:off x="3870402" y="4259262"/>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514B6493-5CD9-4D3E-8223-2667AF439E0A}"/>
                  </a:ext>
                </a:extLst>
              </p:cNvPr>
              <p:cNvSpPr/>
              <p:nvPr/>
            </p:nvSpPr>
            <p:spPr>
              <a:xfrm>
                <a:off x="4708602" y="3672681"/>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CAA09251-9248-449B-9D43-FBFF24999ABC}"/>
                  </a:ext>
                </a:extLst>
              </p:cNvPr>
              <p:cNvSpPr/>
              <p:nvPr/>
            </p:nvSpPr>
            <p:spPr>
              <a:xfrm>
                <a:off x="4708602" y="4259262"/>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Connector 101">
                <a:extLst>
                  <a:ext uri="{FF2B5EF4-FFF2-40B4-BE49-F238E27FC236}">
                    <a16:creationId xmlns:a16="http://schemas.microsoft.com/office/drawing/2014/main" id="{46BADD6D-AC31-4E70-8FC0-DC3DDF501347}"/>
                  </a:ext>
                </a:extLst>
              </p:cNvPr>
              <p:cNvSpPr/>
              <p:nvPr/>
            </p:nvSpPr>
            <p:spPr>
              <a:xfrm>
                <a:off x="5516601" y="3678469"/>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Connector 102">
                <a:extLst>
                  <a:ext uri="{FF2B5EF4-FFF2-40B4-BE49-F238E27FC236}">
                    <a16:creationId xmlns:a16="http://schemas.microsoft.com/office/drawing/2014/main" id="{CFEE2A0E-533F-4876-8C98-FBC5ECE7B05B}"/>
                  </a:ext>
                </a:extLst>
              </p:cNvPr>
              <p:cNvSpPr/>
              <p:nvPr/>
            </p:nvSpPr>
            <p:spPr>
              <a:xfrm>
                <a:off x="5516601" y="4259262"/>
                <a:ext cx="381000" cy="381000"/>
              </a:xfrm>
              <a:prstGeom prst="flowChartConnector">
                <a:avLst/>
              </a:prstGeom>
              <a:grpFill/>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a:extLst>
              <a:ext uri="{FF2B5EF4-FFF2-40B4-BE49-F238E27FC236}">
                <a16:creationId xmlns:a16="http://schemas.microsoft.com/office/drawing/2014/main" id="{756E0425-CEB2-433F-9CBC-328D0C3B3614}"/>
              </a:ext>
            </a:extLst>
          </p:cNvPr>
          <p:cNvGrpSpPr/>
          <p:nvPr/>
        </p:nvGrpSpPr>
        <p:grpSpPr>
          <a:xfrm>
            <a:off x="766858" y="3252753"/>
            <a:ext cx="2645117" cy="1143001"/>
            <a:chOff x="1156112" y="3700399"/>
            <a:chExt cx="3429000" cy="1295400"/>
          </a:xfrm>
          <a:scene3d>
            <a:camera prst="isometricOffAxis1Top"/>
            <a:lightRig rig="threePt" dir="t"/>
          </a:scene3d>
        </p:grpSpPr>
        <p:sp>
          <p:nvSpPr>
            <p:cNvPr id="116" name="Rectangle 115">
              <a:extLst>
                <a:ext uri="{FF2B5EF4-FFF2-40B4-BE49-F238E27FC236}">
                  <a16:creationId xmlns:a16="http://schemas.microsoft.com/office/drawing/2014/main" id="{3FF0C356-F664-4D36-900C-A38D9CDDD272}"/>
                </a:ext>
              </a:extLst>
            </p:cNvPr>
            <p:cNvSpPr/>
            <p:nvPr/>
          </p:nvSpPr>
          <p:spPr>
            <a:xfrm>
              <a:off x="1156112" y="3700399"/>
              <a:ext cx="3429000" cy="1295400"/>
            </a:xfrm>
            <a:prstGeom prst="rect">
              <a:avLst/>
            </a:prstGeom>
            <a:solidFill>
              <a:srgbClr val="002060"/>
            </a:solidFill>
            <a:ln w="31750"/>
            <a:sp3d extrusionH="952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17" name="Group 116">
              <a:extLst>
                <a:ext uri="{FF2B5EF4-FFF2-40B4-BE49-F238E27FC236}">
                  <a16:creationId xmlns:a16="http://schemas.microsoft.com/office/drawing/2014/main" id="{3179E54F-06AC-42E8-BD47-ED111E5961D4}"/>
                </a:ext>
              </a:extLst>
            </p:cNvPr>
            <p:cNvGrpSpPr/>
            <p:nvPr/>
          </p:nvGrpSpPr>
          <p:grpSpPr>
            <a:xfrm>
              <a:off x="1534324" y="3970351"/>
              <a:ext cx="2672576" cy="755495"/>
              <a:chOff x="3042424" y="3657600"/>
              <a:chExt cx="2855177" cy="984095"/>
            </a:xfrm>
            <a:solidFill>
              <a:srgbClr val="002060"/>
            </a:solidFill>
          </p:grpSpPr>
          <p:sp>
            <p:nvSpPr>
              <p:cNvPr id="118" name="Flowchart: Connector 117">
                <a:extLst>
                  <a:ext uri="{FF2B5EF4-FFF2-40B4-BE49-F238E27FC236}">
                    <a16:creationId xmlns:a16="http://schemas.microsoft.com/office/drawing/2014/main" id="{2BBE6A15-4326-412F-AD8E-AFCEEAA25217}"/>
                  </a:ext>
                </a:extLst>
              </p:cNvPr>
              <p:cNvSpPr/>
              <p:nvPr/>
            </p:nvSpPr>
            <p:spPr>
              <a:xfrm>
                <a:off x="3048000" y="3657600"/>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9" name="Flowchart: Connector 118">
                <a:extLst>
                  <a:ext uri="{FF2B5EF4-FFF2-40B4-BE49-F238E27FC236}">
                    <a16:creationId xmlns:a16="http://schemas.microsoft.com/office/drawing/2014/main" id="{D7D2C51A-A977-4555-8A06-54A2558D1450}"/>
                  </a:ext>
                </a:extLst>
              </p:cNvPr>
              <p:cNvSpPr/>
              <p:nvPr/>
            </p:nvSpPr>
            <p:spPr>
              <a:xfrm>
                <a:off x="3042424" y="4260695"/>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0" name="Flowchart: Connector 119">
                <a:extLst>
                  <a:ext uri="{FF2B5EF4-FFF2-40B4-BE49-F238E27FC236}">
                    <a16:creationId xmlns:a16="http://schemas.microsoft.com/office/drawing/2014/main" id="{6653E0B9-7B03-4555-8166-84455C89F04C}"/>
                  </a:ext>
                </a:extLst>
              </p:cNvPr>
              <p:cNvSpPr/>
              <p:nvPr/>
            </p:nvSpPr>
            <p:spPr>
              <a:xfrm>
                <a:off x="3870402" y="3672681"/>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1" name="Flowchart: Connector 120">
                <a:extLst>
                  <a:ext uri="{FF2B5EF4-FFF2-40B4-BE49-F238E27FC236}">
                    <a16:creationId xmlns:a16="http://schemas.microsoft.com/office/drawing/2014/main" id="{1E2E291D-B389-4B6A-BB7B-268CF0734370}"/>
                  </a:ext>
                </a:extLst>
              </p:cNvPr>
              <p:cNvSpPr/>
              <p:nvPr/>
            </p:nvSpPr>
            <p:spPr>
              <a:xfrm>
                <a:off x="3870402" y="4259262"/>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2" name="Flowchart: Connector 121">
                <a:extLst>
                  <a:ext uri="{FF2B5EF4-FFF2-40B4-BE49-F238E27FC236}">
                    <a16:creationId xmlns:a16="http://schemas.microsoft.com/office/drawing/2014/main" id="{2F22B636-C98B-40C2-A95B-D34EE1FBC0F7}"/>
                  </a:ext>
                </a:extLst>
              </p:cNvPr>
              <p:cNvSpPr/>
              <p:nvPr/>
            </p:nvSpPr>
            <p:spPr>
              <a:xfrm>
                <a:off x="4708602" y="3672681"/>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3" name="Flowchart: Connector 122">
                <a:extLst>
                  <a:ext uri="{FF2B5EF4-FFF2-40B4-BE49-F238E27FC236}">
                    <a16:creationId xmlns:a16="http://schemas.microsoft.com/office/drawing/2014/main" id="{CE5B9AD9-EED1-41C7-9CD2-39F310B50726}"/>
                  </a:ext>
                </a:extLst>
              </p:cNvPr>
              <p:cNvSpPr/>
              <p:nvPr/>
            </p:nvSpPr>
            <p:spPr>
              <a:xfrm>
                <a:off x="4708602" y="4259262"/>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4" name="Flowchart: Connector 123">
                <a:extLst>
                  <a:ext uri="{FF2B5EF4-FFF2-40B4-BE49-F238E27FC236}">
                    <a16:creationId xmlns:a16="http://schemas.microsoft.com/office/drawing/2014/main" id="{243C6069-1242-4D92-B4A2-3809582C30D6}"/>
                  </a:ext>
                </a:extLst>
              </p:cNvPr>
              <p:cNvSpPr/>
              <p:nvPr/>
            </p:nvSpPr>
            <p:spPr>
              <a:xfrm>
                <a:off x="5516601" y="3678469"/>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5" name="Flowchart: Connector 124">
                <a:extLst>
                  <a:ext uri="{FF2B5EF4-FFF2-40B4-BE49-F238E27FC236}">
                    <a16:creationId xmlns:a16="http://schemas.microsoft.com/office/drawing/2014/main" id="{D95F7BA1-DBAB-421F-BF05-BB1914A5325E}"/>
                  </a:ext>
                </a:extLst>
              </p:cNvPr>
              <p:cNvSpPr/>
              <p:nvPr/>
            </p:nvSpPr>
            <p:spPr>
              <a:xfrm>
                <a:off x="5516601" y="4259262"/>
                <a:ext cx="381000" cy="381000"/>
              </a:xfrm>
              <a:prstGeom prst="flowChartConnector">
                <a:avLst/>
              </a:prstGeom>
              <a:grpFill/>
              <a:ln w="31750"/>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126" name="TextBox 125">
            <a:extLst>
              <a:ext uri="{FF2B5EF4-FFF2-40B4-BE49-F238E27FC236}">
                <a16:creationId xmlns:a16="http://schemas.microsoft.com/office/drawing/2014/main" id="{36B3DDED-63C8-4BFB-A2AC-DDED0144F331}"/>
              </a:ext>
            </a:extLst>
          </p:cNvPr>
          <p:cNvSpPr txBox="1"/>
          <p:nvPr/>
        </p:nvSpPr>
        <p:spPr>
          <a:xfrm rot="21064234">
            <a:off x="1280037" y="4040170"/>
            <a:ext cx="2128739" cy="784830"/>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Establish Systems to Effectively Implement and Monitor Progress</a:t>
            </a:r>
          </a:p>
        </p:txBody>
      </p:sp>
      <p:sp>
        <p:nvSpPr>
          <p:cNvPr id="128" name="TextBox 127">
            <a:extLst>
              <a:ext uri="{FF2B5EF4-FFF2-40B4-BE49-F238E27FC236}">
                <a16:creationId xmlns:a16="http://schemas.microsoft.com/office/drawing/2014/main" id="{D61025E3-596B-48C9-8523-28B2DFC93019}"/>
              </a:ext>
            </a:extLst>
          </p:cNvPr>
          <p:cNvSpPr txBox="1"/>
          <p:nvPr/>
        </p:nvSpPr>
        <p:spPr>
          <a:xfrm rot="21064234">
            <a:off x="3453170" y="3685300"/>
            <a:ext cx="2473958" cy="784830"/>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Build Capacity to Advance the Vision for Continuous Improvement</a:t>
            </a:r>
          </a:p>
        </p:txBody>
      </p:sp>
      <p:sp>
        <p:nvSpPr>
          <p:cNvPr id="129" name="TextBox 128">
            <a:extLst>
              <a:ext uri="{FF2B5EF4-FFF2-40B4-BE49-F238E27FC236}">
                <a16:creationId xmlns:a16="http://schemas.microsoft.com/office/drawing/2014/main" id="{4703B3E4-B995-4F1B-92B4-AA8ED9812D53}"/>
              </a:ext>
            </a:extLst>
          </p:cNvPr>
          <p:cNvSpPr txBox="1"/>
          <p:nvPr/>
        </p:nvSpPr>
        <p:spPr>
          <a:xfrm rot="21064234">
            <a:off x="5945536" y="3291655"/>
            <a:ext cx="2625699" cy="784830"/>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Cultivate Relationships With Key Stakeholders to Build and Sustain Momentum</a:t>
            </a:r>
          </a:p>
        </p:txBody>
      </p:sp>
      <p:grpSp>
        <p:nvGrpSpPr>
          <p:cNvPr id="54" name="Group 53">
            <a:extLst>
              <a:ext uri="{FF2B5EF4-FFF2-40B4-BE49-F238E27FC236}">
                <a16:creationId xmlns:a16="http://schemas.microsoft.com/office/drawing/2014/main" id="{7B81EE75-2842-4B0A-B532-3A796BAAC6F4}"/>
              </a:ext>
            </a:extLst>
          </p:cNvPr>
          <p:cNvGrpSpPr/>
          <p:nvPr/>
        </p:nvGrpSpPr>
        <p:grpSpPr>
          <a:xfrm>
            <a:off x="4187928" y="1779741"/>
            <a:ext cx="3000075" cy="1171641"/>
            <a:chOff x="1156112" y="3700399"/>
            <a:chExt cx="3429000" cy="1295400"/>
          </a:xfrm>
          <a:solidFill>
            <a:schemeClr val="accent4">
              <a:lumMod val="50000"/>
            </a:schemeClr>
          </a:solidFill>
          <a:scene3d>
            <a:camera prst="isometricOffAxis1Top"/>
            <a:lightRig rig="threePt" dir="t"/>
          </a:scene3d>
        </p:grpSpPr>
        <p:sp>
          <p:nvSpPr>
            <p:cNvPr id="55" name="Rectangle 54">
              <a:extLst>
                <a:ext uri="{FF2B5EF4-FFF2-40B4-BE49-F238E27FC236}">
                  <a16:creationId xmlns:a16="http://schemas.microsoft.com/office/drawing/2014/main" id="{4EBF9205-C745-4B82-8C02-6B53E43BB49F}"/>
                </a:ext>
              </a:extLst>
            </p:cNvPr>
            <p:cNvSpPr/>
            <p:nvPr/>
          </p:nvSpPr>
          <p:spPr>
            <a:xfrm>
              <a:off x="1156112" y="3700399"/>
              <a:ext cx="3429000" cy="1295400"/>
            </a:xfrm>
            <a:prstGeom prst="rect">
              <a:avLst/>
            </a:prstGeom>
            <a:grpFill/>
            <a:ln>
              <a:solidFill>
                <a:schemeClr val="accent4">
                  <a:lumMod val="50000"/>
                </a:schemeClr>
              </a:solidFill>
            </a:ln>
            <a:sp3d extrusionH="952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E2D87756-3AE0-47B8-A298-C7484AB2AAD2}"/>
                </a:ext>
              </a:extLst>
            </p:cNvPr>
            <p:cNvGrpSpPr/>
            <p:nvPr/>
          </p:nvGrpSpPr>
          <p:grpSpPr>
            <a:xfrm>
              <a:off x="1534324" y="3970351"/>
              <a:ext cx="2672576" cy="755495"/>
              <a:chOff x="3042424" y="3657600"/>
              <a:chExt cx="2855177" cy="984095"/>
            </a:xfrm>
            <a:grpFill/>
          </p:grpSpPr>
          <p:sp>
            <p:nvSpPr>
              <p:cNvPr id="57" name="Flowchart: Connector 56">
                <a:extLst>
                  <a:ext uri="{FF2B5EF4-FFF2-40B4-BE49-F238E27FC236}">
                    <a16:creationId xmlns:a16="http://schemas.microsoft.com/office/drawing/2014/main" id="{2130120D-E393-445D-A7CE-64F9C71D2959}"/>
                  </a:ext>
                </a:extLst>
              </p:cNvPr>
              <p:cNvSpPr/>
              <p:nvPr/>
            </p:nvSpPr>
            <p:spPr>
              <a:xfrm>
                <a:off x="3048000" y="3657600"/>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6CFF3FFC-261A-427D-BADD-21FF45E19FAA}"/>
                  </a:ext>
                </a:extLst>
              </p:cNvPr>
              <p:cNvSpPr/>
              <p:nvPr/>
            </p:nvSpPr>
            <p:spPr>
              <a:xfrm>
                <a:off x="3042424" y="4260695"/>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6BEAB64B-A411-4DFD-86D3-69DD3A30762D}"/>
                  </a:ext>
                </a:extLst>
              </p:cNvPr>
              <p:cNvSpPr/>
              <p:nvPr/>
            </p:nvSpPr>
            <p:spPr>
              <a:xfrm>
                <a:off x="3870402" y="3672681"/>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AF2CB453-B6C5-4E8A-B491-0986A835DE3C}"/>
                  </a:ext>
                </a:extLst>
              </p:cNvPr>
              <p:cNvSpPr/>
              <p:nvPr/>
            </p:nvSpPr>
            <p:spPr>
              <a:xfrm>
                <a:off x="3870402" y="4259262"/>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BFD09B6C-3BAC-49DA-AD77-1B087306C519}"/>
                  </a:ext>
                </a:extLst>
              </p:cNvPr>
              <p:cNvSpPr/>
              <p:nvPr/>
            </p:nvSpPr>
            <p:spPr>
              <a:xfrm>
                <a:off x="4708602" y="3672681"/>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AB2CE9B8-E08E-4918-B1E0-986ABC231D02}"/>
                  </a:ext>
                </a:extLst>
              </p:cNvPr>
              <p:cNvSpPr/>
              <p:nvPr/>
            </p:nvSpPr>
            <p:spPr>
              <a:xfrm>
                <a:off x="4708602" y="4259262"/>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73972411-8A28-47E2-B308-8E52EC2E4420}"/>
                  </a:ext>
                </a:extLst>
              </p:cNvPr>
              <p:cNvSpPr/>
              <p:nvPr/>
            </p:nvSpPr>
            <p:spPr>
              <a:xfrm>
                <a:off x="5516601" y="3678469"/>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9E5FA82E-DC00-47F6-83CA-C8FFFC50B590}"/>
                  </a:ext>
                </a:extLst>
              </p:cNvPr>
              <p:cNvSpPr/>
              <p:nvPr/>
            </p:nvSpPr>
            <p:spPr>
              <a:xfrm>
                <a:off x="5516601" y="4259262"/>
                <a:ext cx="381000" cy="381000"/>
              </a:xfrm>
              <a:prstGeom prst="flowChartConnector">
                <a:avLst/>
              </a:prstGeom>
              <a:grpFill/>
              <a:ln>
                <a:solidFill>
                  <a:schemeClr val="accent4">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4F0618E0-7D2E-4957-BCAC-0726D24F4E18}"/>
              </a:ext>
            </a:extLst>
          </p:cNvPr>
          <p:cNvGrpSpPr/>
          <p:nvPr/>
        </p:nvGrpSpPr>
        <p:grpSpPr>
          <a:xfrm>
            <a:off x="1518619" y="2178117"/>
            <a:ext cx="3000075" cy="1171641"/>
            <a:chOff x="1156112" y="3700399"/>
            <a:chExt cx="3429000" cy="1295400"/>
          </a:xfrm>
          <a:solidFill>
            <a:schemeClr val="accent2">
              <a:lumMod val="50000"/>
            </a:schemeClr>
          </a:solidFill>
          <a:scene3d>
            <a:camera prst="isometricOffAxis1Top"/>
            <a:lightRig rig="threePt" dir="t"/>
          </a:scene3d>
        </p:grpSpPr>
        <p:grpSp>
          <p:nvGrpSpPr>
            <p:cNvPr id="9" name="Group 8">
              <a:extLst>
                <a:ext uri="{FF2B5EF4-FFF2-40B4-BE49-F238E27FC236}">
                  <a16:creationId xmlns:a16="http://schemas.microsoft.com/office/drawing/2014/main" id="{4F8BCDB8-307B-4670-ABE6-BDDA0D37CF8E}"/>
                </a:ext>
              </a:extLst>
            </p:cNvPr>
            <p:cNvGrpSpPr/>
            <p:nvPr/>
          </p:nvGrpSpPr>
          <p:grpSpPr>
            <a:xfrm>
              <a:off x="1534324" y="3970351"/>
              <a:ext cx="2672576" cy="755495"/>
              <a:chOff x="3042424" y="3657600"/>
              <a:chExt cx="2855177" cy="984095"/>
            </a:xfrm>
            <a:grpFill/>
          </p:grpSpPr>
          <p:sp>
            <p:nvSpPr>
              <p:cNvPr id="8" name="Flowchart: Connector 7">
                <a:extLst>
                  <a:ext uri="{FF2B5EF4-FFF2-40B4-BE49-F238E27FC236}">
                    <a16:creationId xmlns:a16="http://schemas.microsoft.com/office/drawing/2014/main" id="{9C35705C-4968-4E9F-8944-F8E1A69F5732}"/>
                  </a:ext>
                </a:extLst>
              </p:cNvPr>
              <p:cNvSpPr/>
              <p:nvPr/>
            </p:nvSpPr>
            <p:spPr>
              <a:xfrm>
                <a:off x="3048000" y="3657600"/>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445137B-B1F9-421D-B2C0-B1CCEDA33B6E}"/>
                  </a:ext>
                </a:extLst>
              </p:cNvPr>
              <p:cNvSpPr/>
              <p:nvPr/>
            </p:nvSpPr>
            <p:spPr>
              <a:xfrm>
                <a:off x="3042424" y="4260695"/>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B8ED49F-E8F6-447A-B8B8-B3A348D03F65}"/>
                  </a:ext>
                </a:extLst>
              </p:cNvPr>
              <p:cNvSpPr/>
              <p:nvPr/>
            </p:nvSpPr>
            <p:spPr>
              <a:xfrm>
                <a:off x="3870402" y="3672681"/>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F64A3A-8462-4339-BFAF-E2A15609D689}"/>
                  </a:ext>
                </a:extLst>
              </p:cNvPr>
              <p:cNvSpPr/>
              <p:nvPr/>
            </p:nvSpPr>
            <p:spPr>
              <a:xfrm>
                <a:off x="3870402" y="4259262"/>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EDF102C-CB8F-4257-B2F6-AB0548FE88CA}"/>
                  </a:ext>
                </a:extLst>
              </p:cNvPr>
              <p:cNvSpPr/>
              <p:nvPr/>
            </p:nvSpPr>
            <p:spPr>
              <a:xfrm>
                <a:off x="4708602" y="3672681"/>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BE369C14-0A6F-4229-8EB7-66EB4D35E8F7}"/>
                  </a:ext>
                </a:extLst>
              </p:cNvPr>
              <p:cNvSpPr/>
              <p:nvPr/>
            </p:nvSpPr>
            <p:spPr>
              <a:xfrm>
                <a:off x="4708602" y="4259262"/>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1DB658F-A932-443F-896C-D94F3EE2A7A7}"/>
                  </a:ext>
                </a:extLst>
              </p:cNvPr>
              <p:cNvSpPr/>
              <p:nvPr/>
            </p:nvSpPr>
            <p:spPr>
              <a:xfrm>
                <a:off x="5516601" y="3678469"/>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1B3DFA46-4327-4778-96E3-EE410FBB31BC}"/>
                  </a:ext>
                </a:extLst>
              </p:cNvPr>
              <p:cNvSpPr/>
              <p:nvPr/>
            </p:nvSpPr>
            <p:spPr>
              <a:xfrm>
                <a:off x="5516601" y="4259262"/>
                <a:ext cx="381000" cy="381000"/>
              </a:xfrm>
              <a:prstGeom prst="flowChartConnector">
                <a:avLst/>
              </a:prstGeom>
              <a:grpFill/>
              <a:ln>
                <a:solidFill>
                  <a:schemeClr val="accent2">
                    <a:lumMod val="50000"/>
                  </a:schemeClr>
                </a:solidFill>
              </a:ln>
              <a:sp3d z="254000"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10C8014D-90D5-4775-A6B8-36A838C85819}"/>
                </a:ext>
              </a:extLst>
            </p:cNvPr>
            <p:cNvSpPr/>
            <p:nvPr/>
          </p:nvSpPr>
          <p:spPr>
            <a:xfrm>
              <a:off x="1156112" y="3700399"/>
              <a:ext cx="3429000" cy="1295400"/>
            </a:xfrm>
            <a:prstGeom prst="rect">
              <a:avLst/>
            </a:prstGeom>
            <a:grpFill/>
            <a:ln>
              <a:solidFill>
                <a:schemeClr val="accent2">
                  <a:lumMod val="50000"/>
                </a:schemeClr>
              </a:solidFill>
            </a:ln>
            <a:sp3d extrusionH="952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a:extLst>
              <a:ext uri="{FF2B5EF4-FFF2-40B4-BE49-F238E27FC236}">
                <a16:creationId xmlns:a16="http://schemas.microsoft.com/office/drawing/2014/main" id="{1D01037C-51EE-4C5F-BD91-EB1E524EB3FD}"/>
              </a:ext>
            </a:extLst>
          </p:cNvPr>
          <p:cNvSpPr txBox="1"/>
          <p:nvPr/>
        </p:nvSpPr>
        <p:spPr>
          <a:xfrm rot="21064234">
            <a:off x="2062679" y="3058371"/>
            <a:ext cx="2542665" cy="553998"/>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Develop the Vision for Continuous Improvement</a:t>
            </a:r>
          </a:p>
        </p:txBody>
      </p:sp>
      <p:sp>
        <p:nvSpPr>
          <p:cNvPr id="65" name="TextBox 64">
            <a:extLst>
              <a:ext uri="{FF2B5EF4-FFF2-40B4-BE49-F238E27FC236}">
                <a16:creationId xmlns:a16="http://schemas.microsoft.com/office/drawing/2014/main" id="{1F2120F7-B792-4386-B127-83DD3AD4AC83}"/>
              </a:ext>
            </a:extLst>
          </p:cNvPr>
          <p:cNvSpPr txBox="1"/>
          <p:nvPr/>
        </p:nvSpPr>
        <p:spPr>
          <a:xfrm rot="21064234">
            <a:off x="4678732" y="2541373"/>
            <a:ext cx="2542665" cy="784830"/>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Develop an Implementation Plan with Clear Targets and Strategies </a:t>
            </a:r>
          </a:p>
        </p:txBody>
      </p:sp>
    </p:spTree>
    <p:extLst>
      <p:ext uri="{BB962C8B-B14F-4D97-AF65-F5344CB8AC3E}">
        <p14:creationId xmlns:p14="http://schemas.microsoft.com/office/powerpoint/2010/main" val="124542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mn-lt"/>
                <a:ea typeface="Verdana" pitchFamily="34" charset="0"/>
                <a:cs typeface="Verdana" pitchFamily="34" charset="0"/>
              </a:rPr>
              <a:t>For more information on continuous improvement initiatives in PA, please visit PDE’s website at </a:t>
            </a:r>
            <a:r>
              <a:rPr lang="en-US" altLang="en-US" sz="2000" u="sng" dirty="0">
                <a:solidFill>
                  <a:srgbClr val="0000FF"/>
                </a:solidFill>
                <a:latin typeface="+mn-lt"/>
                <a:ea typeface="Verdana" pitchFamily="34" charset="0"/>
                <a:cs typeface="Verdana" pitchFamily="34" charset="0"/>
              </a:rPr>
              <a:t>www.education.pa.gov</a:t>
            </a:r>
            <a:r>
              <a:rPr lang="en-US" altLang="en-US" sz="2000" dirty="0">
                <a:solidFill>
                  <a:srgbClr val="000000"/>
                </a:solidFill>
                <a:latin typeface="+mn-lt"/>
                <a:ea typeface="Verdana" pitchFamily="34" charset="0"/>
                <a:cs typeface="Verdana" pitchFamily="34" charset="0"/>
              </a:rPr>
              <a:t> </a:t>
            </a:r>
            <a:endParaRPr lang="en-US" altLang="en-US" dirty="0">
              <a:solidFill>
                <a:srgbClr val="000000"/>
              </a:solidFill>
              <a:latin typeface="+mn-lt"/>
              <a:ea typeface="Verdana" pitchFamily="34" charset="0"/>
              <a:cs typeface="Verdana" pitchFamily="34" charset="0"/>
            </a:endParaRPr>
          </a:p>
        </p:txBody>
      </p:sp>
      <p:sp>
        <p:nvSpPr>
          <p:cNvPr id="3" name="TextBox 9"/>
          <p:cNvSpPr txBox="1">
            <a:spLocks noChangeArrowheads="1"/>
          </p:cNvSpPr>
          <p:nvPr/>
        </p:nvSpPr>
        <p:spPr bwMode="auto">
          <a:xfrm>
            <a:off x="485775" y="4343400"/>
            <a:ext cx="8210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600" i="1" dirty="0">
                <a:solidFill>
                  <a:srgbClr val="000000"/>
                </a:solidFill>
                <a:latin typeface="+mn-lt"/>
                <a:ea typeface="Verdana" pitchFamily="34" charset="0"/>
                <a:cs typeface="Verdana"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altLang="en-US" sz="1400" i="1" dirty="0">
              <a:solidFill>
                <a:srgbClr val="000000"/>
              </a:solidFill>
              <a:latin typeface="+mn-lt"/>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t>21</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12/2/2019</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spTree>
    <p:extLst>
      <p:ext uri="{BB962C8B-B14F-4D97-AF65-F5344CB8AC3E}">
        <p14:creationId xmlns:p14="http://schemas.microsoft.com/office/powerpoint/2010/main" val="22832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D52149-B8D8-4C9D-A1F3-C358008D15B1}"/>
              </a:ext>
            </a:extLst>
          </p:cNvPr>
          <p:cNvSpPr>
            <a:spLocks noGrp="1"/>
          </p:cNvSpPr>
          <p:nvPr>
            <p:ph type="body" idx="1"/>
          </p:nvPr>
        </p:nvSpPr>
        <p:spPr/>
        <p:txBody>
          <a:bodyPr>
            <a:normAutofit/>
          </a:bodyPr>
          <a:lstStyle/>
          <a:p>
            <a:r>
              <a:rPr lang="en-US" sz="4000" dirty="0"/>
              <a:t>Designing a system fit for PA’s context</a:t>
            </a:r>
          </a:p>
        </p:txBody>
      </p:sp>
      <p:sp>
        <p:nvSpPr>
          <p:cNvPr id="4" name="Date Placeholder 3">
            <a:extLst>
              <a:ext uri="{FF2B5EF4-FFF2-40B4-BE49-F238E27FC236}">
                <a16:creationId xmlns:a16="http://schemas.microsoft.com/office/drawing/2014/main" id="{4CF4A862-50AC-4801-B32E-AC160DDDDB29}"/>
              </a:ext>
            </a:extLst>
          </p:cNvPr>
          <p:cNvSpPr>
            <a:spLocks noGrp="1"/>
          </p:cNvSpPr>
          <p:nvPr>
            <p:ph type="dt" sz="half" idx="10"/>
          </p:nvPr>
        </p:nvSpPr>
        <p:spPr/>
        <p:txBody>
          <a:bodyPr/>
          <a:lstStyle/>
          <a:p>
            <a:fld id="{0D6EAED7-9D61-4005-86B8-A9CDF14EA2CB}" type="datetime1">
              <a:rPr lang="en-US" smtClean="0"/>
              <a:t>12/2/2019</a:t>
            </a:fld>
            <a:endParaRPr lang="en-US"/>
          </a:p>
        </p:txBody>
      </p:sp>
      <p:sp>
        <p:nvSpPr>
          <p:cNvPr id="5" name="Slide Number Placeholder 4">
            <a:extLst>
              <a:ext uri="{FF2B5EF4-FFF2-40B4-BE49-F238E27FC236}">
                <a16:creationId xmlns:a16="http://schemas.microsoft.com/office/drawing/2014/main" id="{54021760-8A26-4863-BB9B-49983D5331C9}"/>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79366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Pennsylvania’s K-12 education landscape</a:t>
            </a:r>
          </a:p>
        </p:txBody>
      </p:sp>
      <p:sp>
        <p:nvSpPr>
          <p:cNvPr id="4" name="Slide Number Placeholder 3"/>
          <p:cNvSpPr>
            <a:spLocks noGrp="1"/>
          </p:cNvSpPr>
          <p:nvPr>
            <p:ph type="sldNum" sz="quarter" idx="12"/>
          </p:nvPr>
        </p:nvSpPr>
        <p:spPr/>
        <p:txBody>
          <a:bodyPr/>
          <a:lstStyle/>
          <a:p>
            <a:fld id="{680C5762-CF65-4775-9966-A58D40CC61B9}" type="slidenum">
              <a:rPr lang="en-US" smtClean="0"/>
              <a:t>4</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a:p>
        </p:txBody>
      </p:sp>
      <p:sp>
        <p:nvSpPr>
          <p:cNvPr id="3" name="Content Placeholder 2">
            <a:extLst>
              <a:ext uri="{FF2B5EF4-FFF2-40B4-BE49-F238E27FC236}">
                <a16:creationId xmlns:a16="http://schemas.microsoft.com/office/drawing/2014/main" id="{82E3755A-FC63-4DF3-8452-F1DCFBE74486}"/>
              </a:ext>
            </a:extLst>
          </p:cNvPr>
          <p:cNvSpPr>
            <a:spLocks noGrp="1"/>
          </p:cNvSpPr>
          <p:nvPr>
            <p:ph idx="1"/>
          </p:nvPr>
        </p:nvSpPr>
        <p:spPr/>
        <p:txBody>
          <a:bodyPr/>
          <a:lstStyle/>
          <a:p>
            <a:r>
              <a:rPr lang="en-US" dirty="0"/>
              <a:t>K-12 education system serves more than 1.7 million students</a:t>
            </a:r>
          </a:p>
          <a:p>
            <a:pPr lvl="1"/>
            <a:endParaRPr lang="en-US" dirty="0"/>
          </a:p>
          <a:p>
            <a:pPr lvl="1"/>
            <a:r>
              <a:rPr lang="en-US" dirty="0"/>
              <a:t>500 school districts, </a:t>
            </a:r>
            <a:r>
              <a:rPr lang="en-US" b="1" dirty="0"/>
              <a:t>ranging in size from 200 to more than 140,000 students</a:t>
            </a:r>
          </a:p>
          <a:p>
            <a:pPr lvl="1"/>
            <a:endParaRPr lang="en-US" dirty="0"/>
          </a:p>
          <a:p>
            <a:pPr lvl="1"/>
            <a:r>
              <a:rPr lang="en-US" dirty="0"/>
              <a:t>160 brick-and-mortar charter schools and 14 cyber charter schools, responsible for educating 135,000 students</a:t>
            </a:r>
          </a:p>
        </p:txBody>
      </p:sp>
    </p:spTree>
    <p:extLst>
      <p:ext uri="{BB962C8B-B14F-4D97-AF65-F5344CB8AC3E}">
        <p14:creationId xmlns:p14="http://schemas.microsoft.com/office/powerpoint/2010/main" val="145272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Pennsylvania’s K-12 education landscape</a:t>
            </a:r>
          </a:p>
        </p:txBody>
      </p:sp>
      <p:sp>
        <p:nvSpPr>
          <p:cNvPr id="3" name="Content Placeholder 2">
            <a:extLst>
              <a:ext uri="{FF2B5EF4-FFF2-40B4-BE49-F238E27FC236}">
                <a16:creationId xmlns:a16="http://schemas.microsoft.com/office/drawing/2014/main" id="{EA8D6603-4EFE-4C3C-959F-455098F0A300}"/>
              </a:ext>
            </a:extLst>
          </p:cNvPr>
          <p:cNvSpPr>
            <a:spLocks noGrp="1"/>
          </p:cNvSpPr>
          <p:nvPr>
            <p:ph sz="half" idx="2"/>
          </p:nvPr>
        </p:nvSpPr>
        <p:spPr>
          <a:xfrm>
            <a:off x="457200" y="1600201"/>
            <a:ext cx="8229600" cy="914400"/>
          </a:xfrm>
        </p:spPr>
        <p:txBody>
          <a:bodyPr>
            <a:normAutofit lnSpcReduction="10000"/>
          </a:bodyPr>
          <a:lstStyle/>
          <a:p>
            <a:r>
              <a:rPr lang="en-US" dirty="0"/>
              <a:t>60 percent of districts serve fewer than 2500 students</a:t>
            </a:r>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5</a:t>
            </a:fld>
            <a:endParaRPr lang="en-US"/>
          </a:p>
        </p:txBody>
      </p:sp>
      <p:graphicFrame>
        <p:nvGraphicFramePr>
          <p:cNvPr id="8" name="Chart 7">
            <a:extLst>
              <a:ext uri="{FF2B5EF4-FFF2-40B4-BE49-F238E27FC236}">
                <a16:creationId xmlns:a16="http://schemas.microsoft.com/office/drawing/2014/main" id="{A2064C8C-A22E-4D57-915D-103F82CD6F21}"/>
              </a:ext>
            </a:extLst>
          </p:cNvPr>
          <p:cNvGraphicFramePr>
            <a:graphicFrameLocks/>
          </p:cNvGraphicFramePr>
          <p:nvPr/>
        </p:nvGraphicFramePr>
        <p:xfrm>
          <a:off x="1143000" y="2514600"/>
          <a:ext cx="6711553" cy="3276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297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Pennsylvania’s K-12 education landscape</a:t>
            </a:r>
          </a:p>
        </p:txBody>
      </p:sp>
      <p:sp>
        <p:nvSpPr>
          <p:cNvPr id="3" name="Content Placeholder 2"/>
          <p:cNvSpPr>
            <a:spLocks noGrp="1"/>
          </p:cNvSpPr>
          <p:nvPr>
            <p:ph idx="1"/>
          </p:nvPr>
        </p:nvSpPr>
        <p:spPr/>
        <p:txBody>
          <a:bodyPr>
            <a:normAutofit/>
          </a:bodyPr>
          <a:lstStyle/>
          <a:p>
            <a:r>
              <a:rPr lang="en-US" dirty="0"/>
              <a:t>328 districts (66 percent) report a lean administrative structure (i.e., the Superintendent serves as the direct supervisor of school leaders) </a:t>
            </a:r>
          </a:p>
          <a:p>
            <a:pPr marL="0" indent="0">
              <a:buNone/>
            </a:pPr>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6</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a:p>
        </p:txBody>
      </p:sp>
    </p:spTree>
    <p:extLst>
      <p:ext uri="{BB962C8B-B14F-4D97-AF65-F5344CB8AC3E}">
        <p14:creationId xmlns:p14="http://schemas.microsoft.com/office/powerpoint/2010/main" val="398704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Pennsylvania’s migrant population</a:t>
            </a:r>
          </a:p>
        </p:txBody>
      </p:sp>
      <p:sp>
        <p:nvSpPr>
          <p:cNvPr id="4" name="Slide Number Placeholder 3"/>
          <p:cNvSpPr>
            <a:spLocks noGrp="1"/>
          </p:cNvSpPr>
          <p:nvPr>
            <p:ph type="sldNum" sz="quarter" idx="12"/>
          </p:nvPr>
        </p:nvSpPr>
        <p:spPr/>
        <p:txBody>
          <a:bodyPr/>
          <a:lstStyle/>
          <a:p>
            <a:fld id="{680C5762-CF65-4775-9966-A58D40CC61B9}" type="slidenum">
              <a:rPr lang="en-US" smtClean="0"/>
              <a:t>7</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12/2/2019</a:t>
            </a:fld>
            <a:endParaRPr lang="en-US"/>
          </a:p>
        </p:txBody>
      </p:sp>
      <p:sp>
        <p:nvSpPr>
          <p:cNvPr id="3" name="Content Placeholder 2">
            <a:extLst>
              <a:ext uri="{FF2B5EF4-FFF2-40B4-BE49-F238E27FC236}">
                <a16:creationId xmlns:a16="http://schemas.microsoft.com/office/drawing/2014/main" id="{82E3755A-FC63-4DF3-8452-F1DCFBE74486}"/>
              </a:ext>
            </a:extLst>
          </p:cNvPr>
          <p:cNvSpPr>
            <a:spLocks noGrp="1"/>
          </p:cNvSpPr>
          <p:nvPr>
            <p:ph idx="1"/>
          </p:nvPr>
        </p:nvSpPr>
        <p:spPr/>
        <p:txBody>
          <a:bodyPr>
            <a:normAutofit/>
          </a:bodyPr>
          <a:lstStyle/>
          <a:p>
            <a:r>
              <a:rPr lang="en-US" dirty="0"/>
              <a:t>Approximately 5,363 (birth through out-of-school) were served in SY 2017-18</a:t>
            </a:r>
          </a:p>
          <a:p>
            <a:pPr lvl="1"/>
            <a:r>
              <a:rPr lang="en-US" dirty="0"/>
              <a:t>78% school-age; enrolled in </a:t>
            </a:r>
            <a:r>
              <a:rPr lang="en-US" b="1" dirty="0"/>
              <a:t>157 different school districts </a:t>
            </a:r>
            <a:r>
              <a:rPr lang="en-US" dirty="0"/>
              <a:t>across the state (ranging from 1 to 1,331 per district)</a:t>
            </a:r>
          </a:p>
          <a:p>
            <a:pPr lvl="1"/>
            <a:r>
              <a:rPr lang="en-US" dirty="0"/>
              <a:t>80.2% Temporary; 20.1% Seasonal</a:t>
            </a:r>
          </a:p>
          <a:p>
            <a:pPr lvl="1"/>
            <a:r>
              <a:rPr lang="en-US" dirty="0"/>
              <a:t>61 birth countries</a:t>
            </a:r>
          </a:p>
          <a:p>
            <a:pPr lvl="1"/>
            <a:r>
              <a:rPr lang="en-US" dirty="0"/>
              <a:t>85% non-fluent in English</a:t>
            </a:r>
          </a:p>
        </p:txBody>
      </p:sp>
    </p:spTree>
    <p:extLst>
      <p:ext uri="{BB962C8B-B14F-4D97-AF65-F5344CB8AC3E}">
        <p14:creationId xmlns:p14="http://schemas.microsoft.com/office/powerpoint/2010/main" val="218567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D52149-B8D8-4C9D-A1F3-C358008D15B1}"/>
              </a:ext>
            </a:extLst>
          </p:cNvPr>
          <p:cNvSpPr>
            <a:spLocks noGrp="1"/>
          </p:cNvSpPr>
          <p:nvPr>
            <p:ph type="body" idx="1"/>
          </p:nvPr>
        </p:nvSpPr>
        <p:spPr/>
        <p:txBody>
          <a:bodyPr>
            <a:normAutofit/>
          </a:bodyPr>
          <a:lstStyle/>
          <a:p>
            <a:r>
              <a:rPr lang="en-US" sz="4000" dirty="0"/>
              <a:t>Establishing a common vision for continuous improvement in PA</a:t>
            </a:r>
          </a:p>
        </p:txBody>
      </p:sp>
      <p:sp>
        <p:nvSpPr>
          <p:cNvPr id="4" name="Date Placeholder 3">
            <a:extLst>
              <a:ext uri="{FF2B5EF4-FFF2-40B4-BE49-F238E27FC236}">
                <a16:creationId xmlns:a16="http://schemas.microsoft.com/office/drawing/2014/main" id="{4CF4A862-50AC-4801-B32E-AC160DDDDB29}"/>
              </a:ext>
            </a:extLst>
          </p:cNvPr>
          <p:cNvSpPr>
            <a:spLocks noGrp="1"/>
          </p:cNvSpPr>
          <p:nvPr>
            <p:ph type="dt" sz="half" idx="10"/>
          </p:nvPr>
        </p:nvSpPr>
        <p:spPr/>
        <p:txBody>
          <a:bodyPr/>
          <a:lstStyle/>
          <a:p>
            <a:fld id="{0D6EAED7-9D61-4005-86B8-A9CDF14EA2CB}" type="datetime1">
              <a:rPr lang="en-US" smtClean="0"/>
              <a:t>12/2/2019</a:t>
            </a:fld>
            <a:endParaRPr lang="en-US"/>
          </a:p>
        </p:txBody>
      </p:sp>
      <p:sp>
        <p:nvSpPr>
          <p:cNvPr id="5" name="Slide Number Placeholder 4">
            <a:extLst>
              <a:ext uri="{FF2B5EF4-FFF2-40B4-BE49-F238E27FC236}">
                <a16:creationId xmlns:a16="http://schemas.microsoft.com/office/drawing/2014/main" id="{54021760-8A26-4863-BB9B-49983D5331C9}"/>
              </a:ext>
            </a:extLst>
          </p:cNvPr>
          <p:cNvSpPr>
            <a:spLocks noGrp="1"/>
          </p:cNvSpPr>
          <p:nvPr>
            <p:ph type="sldNum" sz="quarter" idx="12"/>
          </p:nvPr>
        </p:nvSpPr>
        <p:spPr/>
        <p:txBody>
          <a:bodyPr/>
          <a:lstStyle/>
          <a:p>
            <a:fld id="{680C5762-CF65-4775-9966-A58D40CC61B9}" type="slidenum">
              <a:rPr lang="en-US" smtClean="0"/>
              <a:t>8</a:t>
            </a:fld>
            <a:endParaRPr lang="en-US"/>
          </a:p>
        </p:txBody>
      </p:sp>
    </p:spTree>
    <p:extLst>
      <p:ext uri="{BB962C8B-B14F-4D97-AF65-F5344CB8AC3E}">
        <p14:creationId xmlns:p14="http://schemas.microsoft.com/office/powerpoint/2010/main" val="400308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2E7C-CCD1-4086-B8A6-5F338BDD969F}"/>
              </a:ext>
            </a:extLst>
          </p:cNvPr>
          <p:cNvSpPr>
            <a:spLocks noGrp="1"/>
          </p:cNvSpPr>
          <p:nvPr>
            <p:ph type="title"/>
          </p:nvPr>
        </p:nvSpPr>
        <p:spPr/>
        <p:txBody>
          <a:bodyPr vert="horz" lIns="81634" tIns="40817" rIns="81634" bIns="40817" rtlCol="0" anchor="ctr">
            <a:normAutofit/>
          </a:bodyPr>
          <a:lstStyle/>
          <a:p>
            <a:r>
              <a:rPr lang="en-US" dirty="0"/>
              <a:t>Establishing a common purpose</a:t>
            </a:r>
          </a:p>
        </p:txBody>
      </p:sp>
      <p:pic>
        <p:nvPicPr>
          <p:cNvPr id="5" name="Picture 4">
            <a:extLst>
              <a:ext uri="{FF2B5EF4-FFF2-40B4-BE49-F238E27FC236}">
                <a16:creationId xmlns:a16="http://schemas.microsoft.com/office/drawing/2014/main" id="{86D4F928-F7A3-4E0B-9850-F781775499D3}"/>
              </a:ext>
            </a:extLst>
          </p:cNvPr>
          <p:cNvPicPr>
            <a:picLocks noChangeAspect="1"/>
          </p:cNvPicPr>
          <p:nvPr/>
        </p:nvPicPr>
        <p:blipFill rotWithShape="1">
          <a:blip r:embed="rId3"/>
          <a:srcRect l="35000" t="26296" r="19167" b="47037"/>
          <a:stretch/>
        </p:blipFill>
        <p:spPr>
          <a:xfrm>
            <a:off x="457200" y="2057400"/>
            <a:ext cx="8382000" cy="2743200"/>
          </a:xfrm>
          <a:prstGeom prst="rect">
            <a:avLst/>
          </a:prstGeom>
        </p:spPr>
      </p:pic>
    </p:spTree>
    <p:extLst>
      <p:ext uri="{BB962C8B-B14F-4D97-AF65-F5344CB8AC3E}">
        <p14:creationId xmlns:p14="http://schemas.microsoft.com/office/powerpoint/2010/main" val="357123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745096E880943ACB0FE4084512437" ma:contentTypeVersion="11" ma:contentTypeDescription="Create a new document." ma:contentTypeScope="" ma:versionID="0821653d8fe4dc2e64d1c5d71b5a57c7">
  <xsd:schema xmlns:xsd="http://www.w3.org/2001/XMLSchema" xmlns:xs="http://www.w3.org/2001/XMLSchema" xmlns:p="http://schemas.microsoft.com/office/2006/metadata/properties" xmlns:ns2="f1c7bf0e-1cb0-48f8-99df-6e3f20f315ba" targetNamespace="http://schemas.microsoft.com/office/2006/metadata/properties" ma:root="true" ma:fieldsID="71b24a70132f10fdf111e10b1a67e09e" ns2:_="">
    <xsd:import namespace="f1c7bf0e-1cb0-48f8-99df-6e3f20f315ba"/>
    <xsd:element name="properties">
      <xsd:complexType>
        <xsd:sequence>
          <xsd:element name="documentManagement">
            <xsd:complexType>
              <xsd:all>
                <xsd:element ref="ns2:Group"/>
                <xsd:element ref="ns2:Document_x0020_Type" minOccurs="0"/>
                <xsd:element ref="ns2:Document_x0020_Type_x0020_II" minOccurs="0"/>
                <xsd:element ref="ns2:Category" minOccurs="0"/>
                <xsd:element ref="ns2:Month" minOccurs="0"/>
                <xsd:element ref="ns2:Author0"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7bf0e-1cb0-48f8-99df-6e3f20f315ba" elementFormDefault="qualified">
    <xsd:import namespace="http://schemas.microsoft.com/office/2006/documentManagement/types"/>
    <xsd:import namespace="http://schemas.microsoft.com/office/infopath/2007/PartnerControls"/>
    <xsd:element name="Group" ma:index="2" ma:displayName="Group" ma:default="Select..." ma:format="Dropdown" ma:internalName="Group">
      <xsd:simpleType>
        <xsd:restriction base="dms:Choice">
          <xsd:enumeration value="Select..."/>
          <xsd:enumeration value="Transition"/>
          <xsd:enumeration value="Getting My Job Done"/>
          <xsd:enumeration value="My Professional Growth"/>
          <xsd:enumeration value="My Personal Stuff"/>
          <xsd:enumeration value="My Work Place"/>
          <xsd:enumeration value="Health Safety and Security"/>
          <xsd:enumeration value="Management Services"/>
          <xsd:enumeration value="Penn Link"/>
          <xsd:enumeration value="Accessibility"/>
        </xsd:restriction>
      </xsd:simpleType>
    </xsd:element>
    <xsd:element name="Document_x0020_Type" ma:index="3" nillable="true" ma:displayName="Document Type I" ma:default="Select..." ma:format="Dropdown" ma:internalName="Document_x0020_Type">
      <xsd:simpleType>
        <xsd:restriction base="dms:Choice">
          <xsd:enumeration value="Select..."/>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restriction>
      </xsd:simpleType>
    </xsd:element>
    <xsd:element name="Document_x0020_Type_x0020_II" ma:index="4" nillable="true" ma:displayName="Document Type II" ma:default="Select..." ma:format="Dropdown" ma:internalName="Document_x0020_Type_x0020_II">
      <xsd:simpleType>
        <xsd:restriction base="dms:Choice">
          <xsd:enumeration value="Select..."/>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restriction>
      </xsd:simpleType>
    </xsd:element>
    <xsd:element name="Category" ma:index="5" nillable="true" ma:displayName="Category" ma:default="Select..." ma:format="Dropdown" ma:internalName="Category">
      <xsd:simpleType>
        <xsd:restriction base="dms:Choice">
          <xsd:enumeration value="Select..."/>
          <xsd:enumeration value="1. Active Shooter"/>
          <xsd:enumeration value="2. AED/Medical Emergencies"/>
          <xsd:enumeration value="3. Emergency Evacuation/Emergency Preparedness"/>
          <xsd:enumeration value="4. Accidents"/>
          <xsd:enumeration value="5. Safety Goals /Personal Safety"/>
          <xsd:enumeration value="6. Health, Wellness and Fitness"/>
          <xsd:enumeration value="7. Security/ID Badge"/>
          <xsd:enumeration value="8. Worker's Compensation"/>
          <xsd:enumeration value="9. Additional Resources"/>
          <xsd:enumeration value="Employee"/>
          <xsd:enumeration value="Supervisor"/>
          <xsd:enumeration value="Year 2017"/>
          <xsd:enumeration value="Year 2016"/>
          <xsd:enumeration value="Year 2015"/>
          <xsd:enumeration value="Year 2014"/>
          <xsd:enumeration value="Year 2013"/>
          <xsd:enumeration value="Year 2012"/>
          <xsd:enumeration value="Year 2011"/>
        </xsd:restriction>
      </xsd:simpleType>
    </xsd:element>
    <xsd:element name="Month" ma:index="12" nillable="true" ma:displayName="Month" ma:default="Select..." ma:format="Dropdown" ma:internalName="Month">
      <xsd:simpleType>
        <xsd:restriction base="dms:Choice">
          <xsd:enumeration value="Select..."/>
          <xsd:enumeration value="01 - January"/>
          <xsd:enumeration value="02 - February"/>
          <xsd:enumeration value="03 - March"/>
          <xsd:enumeration value="04 - April"/>
          <xsd:enumeration value="05 - May"/>
          <xsd:enumeration value="06 - June"/>
          <xsd:enumeration value="07 - July"/>
          <xsd:enumeration value="08 - August"/>
          <xsd:enumeration value="09 - September"/>
          <xsd:enumeration value="10 - October"/>
          <xsd:enumeration value="11 - November"/>
          <xsd:enumeration value="12 - December"/>
        </xsd:restriction>
      </xsd:simpleType>
    </xsd:element>
    <xsd:element name="Author0" ma:index="13" nillable="true" ma:displayName="Sent By" ma:description="The name in the column reflect the name of the Penn Link message creator/submitter." ma:internalName="Author0">
      <xsd:simpleType>
        <xsd:restriction base="dms:Text">
          <xsd:maxLength value="255"/>
        </xsd:restriction>
      </xsd:simpleType>
    </xsd:element>
    <xsd:element name="Year" ma:index="14"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enumeration value="20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roup xmlns="f1c7bf0e-1cb0-48f8-99df-6e3f20f315ba">Accessibility</Group>
    <Category xmlns="f1c7bf0e-1cb0-48f8-99df-6e3f20f315ba">Select...</Category>
    <Document_x0020_Type_x0020_II xmlns="f1c7bf0e-1cb0-48f8-99df-6e3f20f315ba">Accessibility</Document_x0020_Type_x0020_II>
    <Document_x0020_Type xmlns="f1c7bf0e-1cb0-48f8-99df-6e3f20f315ba">Accessibility</Document_x0020_Type>
    <Year xmlns="f1c7bf0e-1cb0-48f8-99df-6e3f20f315ba">2017</Year>
    <Month xmlns="f1c7bf0e-1cb0-48f8-99df-6e3f20f315ba">Select...</Month>
    <Author0 xmlns="f1c7bf0e-1cb0-48f8-99df-6e3f20f315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A7FCA-0D3F-4A65-B835-ECCA1BBF8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c7bf0e-1cb0-48f8-99df-6e3f20f31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C20E2E-9315-46AD-9855-7E02EF52F18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1c7bf0e-1cb0-48f8-99df-6e3f20f315b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A522C12-FBF7-4F7A-9D2D-6FDDD8EA0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4322</TotalTime>
  <Words>1618</Words>
  <Application>Microsoft Office PowerPoint</Application>
  <PresentationFormat>On-screen Show (4:3)</PresentationFormat>
  <Paragraphs>203</Paragraphs>
  <Slides>21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Open Sans Light</vt:lpstr>
      <vt:lpstr>Open Sans Semibold</vt:lpstr>
      <vt:lpstr>Wingdings</vt:lpstr>
      <vt:lpstr>Office Theme</vt:lpstr>
      <vt:lpstr>Acrobat Document</vt:lpstr>
      <vt:lpstr>Advancing Equity in PA through Continuous Improvement</vt:lpstr>
      <vt:lpstr>Discussion topics</vt:lpstr>
      <vt:lpstr>PowerPoint Presentation</vt:lpstr>
      <vt:lpstr>Pennsylvania’s K-12 education landscape</vt:lpstr>
      <vt:lpstr>Pennsylvania’s K-12 education landscape</vt:lpstr>
      <vt:lpstr>Pennsylvania’s K-12 education landscape</vt:lpstr>
      <vt:lpstr>Pennsylvania’s migrant population</vt:lpstr>
      <vt:lpstr>PowerPoint Presentation</vt:lpstr>
      <vt:lpstr>Establishing a common purpose</vt:lpstr>
      <vt:lpstr>Improvement through an equity lens</vt:lpstr>
      <vt:lpstr>Conditions impact needs and opportunities</vt:lpstr>
      <vt:lpstr>PowerPoint Presentation</vt:lpstr>
      <vt:lpstr>Agreeing on the key levers</vt:lpstr>
      <vt:lpstr>Fostering shared responsibility at every level</vt:lpstr>
      <vt:lpstr>Defining meaningful stakeholder engagement</vt:lpstr>
      <vt:lpstr>Power of meaningful stakeholder engagement</vt:lpstr>
      <vt:lpstr>Stakeholder groups to engage</vt:lpstr>
      <vt:lpstr>Shifting from compliance to effective process</vt:lpstr>
      <vt:lpstr>Focusing on ‘quality improvement’</vt:lpstr>
      <vt:lpstr>Building SEA Capacity</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Nancy Wiehe</cp:lastModifiedBy>
  <cp:revision>204</cp:revision>
  <cp:lastPrinted>2018-09-05T13:55:06Z</cp:lastPrinted>
  <dcterms:created xsi:type="dcterms:W3CDTF">2017-02-01T18:23:33Z</dcterms:created>
  <dcterms:modified xsi:type="dcterms:W3CDTF">2019-12-02T14:43:39Z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/InsidePDE/Documents</vt:lpwstr>
  </property>
  <property fmtid="{D5CDD505-2E9C-101B-9397-08002B2CF9AE}" pid="3" name="ContentTypeId">
    <vt:lpwstr>0x010100545745096E880943ACB0FE4084512437</vt:lpwstr>
  </property>
  <property fmtid="{D5CDD505-2E9C-101B-9397-08002B2CF9AE}" pid="4"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5" name="Order">
    <vt:r8>33500</vt:r8>
  </property>
  <property fmtid="{D5CDD505-2E9C-101B-9397-08002B2CF9AE}" pid="6" name="xd_ProgID">
    <vt:lpwstr/>
  </property>
  <property fmtid="{D5CDD505-2E9C-101B-9397-08002B2CF9AE}" pid="7" name="_CopySource">
    <vt:lpwstr>https://collab.pde.pa.gov/InsidePDE/Documents/Getting My Job Done/Accessibility/PDE PowerPoint Template - ADA Accessible.pptx</vt:lpwstr>
  </property>
  <property fmtid="{D5CDD505-2E9C-101B-9397-08002B2CF9AE}" pid="8" name="TemplateUrl">
    <vt:lpwstr/>
  </property>
</Properties>
</file>